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5050"/>
    <a:srgbClr val="FFCCCC"/>
    <a:srgbClr val="FF3399"/>
    <a:srgbClr val="FF0066"/>
    <a:srgbClr val="A50021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16799A-3AEC-4AC2-8EA2-445F2BF216EA}" type="doc">
      <dgm:prSet loTypeId="urn:microsoft.com/office/officeart/2005/8/layout/arrow4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o-RO"/>
        </a:p>
      </dgm:t>
    </dgm:pt>
    <dgm:pt modelId="{561FC3D7-784F-477D-9D1C-256D86E07E4E}">
      <dgm:prSet phldrT="[Text]"/>
      <dgm:spPr/>
      <dgm:t>
        <a:bodyPr/>
        <a:lstStyle/>
        <a:p>
          <a:pPr algn="ctr"/>
          <a:r>
            <a:rPr lang="ro-RO" b="1" dirty="0" smtClean="0"/>
            <a:t>Alimente benefice pielii</a:t>
          </a:r>
          <a:endParaRPr lang="ro-RO" b="1" dirty="0"/>
        </a:p>
      </dgm:t>
    </dgm:pt>
    <dgm:pt modelId="{7D84F12F-80B9-4CCC-B4E2-44D3933957A9}" type="parTrans" cxnId="{8F51B1CC-B4B0-4D15-BF82-5829017851C2}">
      <dgm:prSet/>
      <dgm:spPr/>
      <dgm:t>
        <a:bodyPr/>
        <a:lstStyle/>
        <a:p>
          <a:endParaRPr lang="ro-RO"/>
        </a:p>
      </dgm:t>
    </dgm:pt>
    <dgm:pt modelId="{0B929248-8D0A-4ED8-ADFF-EF41D6D9ECD1}" type="sibTrans" cxnId="{8F51B1CC-B4B0-4D15-BF82-5829017851C2}">
      <dgm:prSet/>
      <dgm:spPr/>
      <dgm:t>
        <a:bodyPr/>
        <a:lstStyle/>
        <a:p>
          <a:endParaRPr lang="ro-RO"/>
        </a:p>
      </dgm:t>
    </dgm:pt>
    <dgm:pt modelId="{E4C40A74-C383-4870-B3F8-E5BC2567BB84}">
      <dgm:prSet phldrT="[Text]"/>
      <dgm:spPr/>
      <dgm:t>
        <a:bodyPr/>
        <a:lstStyle/>
        <a:p>
          <a:pPr algn="ctr"/>
          <a:r>
            <a:rPr lang="ro-RO" b="1" dirty="0" smtClean="0"/>
            <a:t>Alimente care pot înrăutății unele patologii</a:t>
          </a:r>
          <a:endParaRPr lang="ro-RO" b="1" dirty="0"/>
        </a:p>
      </dgm:t>
    </dgm:pt>
    <dgm:pt modelId="{AB1F984D-4999-4360-AA81-DEFDFA05EE97}" type="parTrans" cxnId="{3F2305D2-E099-4820-8D3A-DC98E8200621}">
      <dgm:prSet/>
      <dgm:spPr/>
      <dgm:t>
        <a:bodyPr/>
        <a:lstStyle/>
        <a:p>
          <a:endParaRPr lang="ro-RO"/>
        </a:p>
      </dgm:t>
    </dgm:pt>
    <dgm:pt modelId="{86FED18E-B2EA-4609-BFC6-2C6AD341CA48}" type="sibTrans" cxnId="{3F2305D2-E099-4820-8D3A-DC98E8200621}">
      <dgm:prSet/>
      <dgm:spPr/>
      <dgm:t>
        <a:bodyPr/>
        <a:lstStyle/>
        <a:p>
          <a:endParaRPr lang="ro-RO"/>
        </a:p>
      </dgm:t>
    </dgm:pt>
    <dgm:pt modelId="{63BD7CDA-E890-46ED-A1E4-0E6C732F7555}" type="pres">
      <dgm:prSet presAssocID="{1516799A-3AEC-4AC2-8EA2-445F2BF216E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21EE6EB4-B767-4291-B255-6FA17A73B856}" type="pres">
      <dgm:prSet presAssocID="{561FC3D7-784F-477D-9D1C-256D86E07E4E}" presName="upArrow" presStyleLbl="node1" presStyleIdx="0" presStyleCnt="2" custScaleX="41081"/>
      <dgm:spPr>
        <a:solidFill>
          <a:srgbClr val="FF9999"/>
        </a:solidFill>
      </dgm:spPr>
    </dgm:pt>
    <dgm:pt modelId="{EC5B495B-1A44-4947-AB92-13AA5DF04AF8}" type="pres">
      <dgm:prSet presAssocID="{561FC3D7-784F-477D-9D1C-256D86E07E4E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CD1003FE-E76E-4AEF-9CCD-244806206347}" type="pres">
      <dgm:prSet presAssocID="{E4C40A74-C383-4870-B3F8-E5BC2567BB84}" presName="downArrow" presStyleLbl="node1" presStyleIdx="1" presStyleCnt="2" custScaleX="40843"/>
      <dgm:spPr>
        <a:solidFill>
          <a:srgbClr val="FF9999"/>
        </a:solidFill>
      </dgm:spPr>
    </dgm:pt>
    <dgm:pt modelId="{F38649F8-A9D3-4AF1-9FA9-6AC70D41CDFC}" type="pres">
      <dgm:prSet presAssocID="{E4C40A74-C383-4870-B3F8-E5BC2567BB84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167F0DB3-AFDE-4374-AB05-D46E02201F90}" type="presOf" srcId="{561FC3D7-784F-477D-9D1C-256D86E07E4E}" destId="{EC5B495B-1A44-4947-AB92-13AA5DF04AF8}" srcOrd="0" destOrd="0" presId="urn:microsoft.com/office/officeart/2005/8/layout/arrow4"/>
    <dgm:cxn modelId="{0E918AC6-27BB-4BAF-96C7-102FDEC65D5C}" type="presOf" srcId="{E4C40A74-C383-4870-B3F8-E5BC2567BB84}" destId="{F38649F8-A9D3-4AF1-9FA9-6AC70D41CDFC}" srcOrd="0" destOrd="0" presId="urn:microsoft.com/office/officeart/2005/8/layout/arrow4"/>
    <dgm:cxn modelId="{AFA877D0-F190-40EB-9070-DAFE325D7FEF}" type="presOf" srcId="{1516799A-3AEC-4AC2-8EA2-445F2BF216EA}" destId="{63BD7CDA-E890-46ED-A1E4-0E6C732F7555}" srcOrd="0" destOrd="0" presId="urn:microsoft.com/office/officeart/2005/8/layout/arrow4"/>
    <dgm:cxn modelId="{3F2305D2-E099-4820-8D3A-DC98E8200621}" srcId="{1516799A-3AEC-4AC2-8EA2-445F2BF216EA}" destId="{E4C40A74-C383-4870-B3F8-E5BC2567BB84}" srcOrd="1" destOrd="0" parTransId="{AB1F984D-4999-4360-AA81-DEFDFA05EE97}" sibTransId="{86FED18E-B2EA-4609-BFC6-2C6AD341CA48}"/>
    <dgm:cxn modelId="{8F51B1CC-B4B0-4D15-BF82-5829017851C2}" srcId="{1516799A-3AEC-4AC2-8EA2-445F2BF216EA}" destId="{561FC3D7-784F-477D-9D1C-256D86E07E4E}" srcOrd="0" destOrd="0" parTransId="{7D84F12F-80B9-4CCC-B4E2-44D3933957A9}" sibTransId="{0B929248-8D0A-4ED8-ADFF-EF41D6D9ECD1}"/>
    <dgm:cxn modelId="{70616AB1-BAB7-4383-B51B-4FCFAE08281F}" type="presParOf" srcId="{63BD7CDA-E890-46ED-A1E4-0E6C732F7555}" destId="{21EE6EB4-B767-4291-B255-6FA17A73B856}" srcOrd="0" destOrd="0" presId="urn:microsoft.com/office/officeart/2005/8/layout/arrow4"/>
    <dgm:cxn modelId="{99BA699B-051A-46DF-A6D4-70E425338B1D}" type="presParOf" srcId="{63BD7CDA-E890-46ED-A1E4-0E6C732F7555}" destId="{EC5B495B-1A44-4947-AB92-13AA5DF04AF8}" srcOrd="1" destOrd="0" presId="urn:microsoft.com/office/officeart/2005/8/layout/arrow4"/>
    <dgm:cxn modelId="{F4A37C60-F718-4B51-9DD7-F34EC0C2E405}" type="presParOf" srcId="{63BD7CDA-E890-46ED-A1E4-0E6C732F7555}" destId="{CD1003FE-E76E-4AEF-9CCD-244806206347}" srcOrd="2" destOrd="0" presId="urn:microsoft.com/office/officeart/2005/8/layout/arrow4"/>
    <dgm:cxn modelId="{7968EF07-449A-47B7-AA6C-AC781714E417}" type="presParOf" srcId="{63BD7CDA-E890-46ED-A1E4-0E6C732F7555}" destId="{F38649F8-A9D3-4AF1-9FA9-6AC70D41CDFC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3FB24D-C992-42B8-9353-C2121D326E85}" type="doc">
      <dgm:prSet loTypeId="urn:microsoft.com/office/officeart/2005/8/layout/cycle6" loCatId="cycle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o-RO"/>
        </a:p>
      </dgm:t>
    </dgm:pt>
    <dgm:pt modelId="{8B7B5AA0-0F16-4727-B79C-7691F9B8E78F}">
      <dgm:prSet phldrT="[Text]" custT="1"/>
      <dgm:spPr>
        <a:solidFill>
          <a:srgbClr val="FF9999"/>
        </a:solidFill>
      </dgm:spPr>
      <dgm:t>
        <a:bodyPr/>
        <a:lstStyle/>
        <a:p>
          <a:r>
            <a:rPr lang="ro-RO" sz="1900" b="1" dirty="0" smtClean="0"/>
            <a:t>Echilibru energetic</a:t>
          </a:r>
        </a:p>
      </dgm:t>
    </dgm:pt>
    <dgm:pt modelId="{7CA7E9FA-1261-4EC9-A3D3-3B44EEEE8C01}" type="parTrans" cxnId="{3F217EE9-E987-49C1-8F8F-B0D4CF46A831}">
      <dgm:prSet/>
      <dgm:spPr/>
      <dgm:t>
        <a:bodyPr/>
        <a:lstStyle/>
        <a:p>
          <a:endParaRPr lang="ro-RO"/>
        </a:p>
      </dgm:t>
    </dgm:pt>
    <dgm:pt modelId="{8766BBDF-4C23-47F9-B58E-E543C7CE58DA}" type="sibTrans" cxnId="{3F217EE9-E987-49C1-8F8F-B0D4CF46A831}">
      <dgm:prSet/>
      <dgm:spPr/>
      <dgm:t>
        <a:bodyPr/>
        <a:lstStyle/>
        <a:p>
          <a:endParaRPr lang="ro-RO"/>
        </a:p>
      </dgm:t>
    </dgm:pt>
    <dgm:pt modelId="{400587B9-3FBD-4852-A467-CDD84BCA9CC0}">
      <dgm:prSet phldrT="[Text]" custT="1"/>
      <dgm:spPr>
        <a:solidFill>
          <a:srgbClr val="FF9999"/>
        </a:solidFill>
      </dgm:spPr>
      <dgm:t>
        <a:bodyPr/>
        <a:lstStyle/>
        <a:p>
          <a:r>
            <a:rPr lang="ro-RO" sz="1900" b="1" dirty="0" smtClean="0"/>
            <a:t>Vitamine și minerale</a:t>
          </a:r>
          <a:endParaRPr lang="ro-RO" sz="1900" b="1" dirty="0"/>
        </a:p>
      </dgm:t>
    </dgm:pt>
    <dgm:pt modelId="{1D94B00F-A939-412E-B470-E8F201BACE46}" type="parTrans" cxnId="{FDC68CC2-3E63-4D3B-8B28-57DC250C39A6}">
      <dgm:prSet/>
      <dgm:spPr/>
      <dgm:t>
        <a:bodyPr/>
        <a:lstStyle/>
        <a:p>
          <a:endParaRPr lang="ro-RO"/>
        </a:p>
      </dgm:t>
    </dgm:pt>
    <dgm:pt modelId="{961C2F6B-F48E-4BEB-BF46-AFC8929CA315}" type="sibTrans" cxnId="{FDC68CC2-3E63-4D3B-8B28-57DC250C39A6}">
      <dgm:prSet/>
      <dgm:spPr/>
      <dgm:t>
        <a:bodyPr/>
        <a:lstStyle/>
        <a:p>
          <a:endParaRPr lang="ro-RO"/>
        </a:p>
      </dgm:t>
    </dgm:pt>
    <dgm:pt modelId="{4DFBE114-E598-4E54-B30C-57AE20D4896E}">
      <dgm:prSet phldrT="[Text]" custT="1"/>
      <dgm:spPr>
        <a:solidFill>
          <a:srgbClr val="FF9999"/>
        </a:solidFill>
      </dgm:spPr>
      <dgm:t>
        <a:bodyPr/>
        <a:lstStyle/>
        <a:p>
          <a:r>
            <a:rPr lang="ro-RO" sz="1900" b="1" dirty="0" smtClean="0"/>
            <a:t>Echilibru nutritiv</a:t>
          </a:r>
        </a:p>
      </dgm:t>
    </dgm:pt>
    <dgm:pt modelId="{D966D34D-3A98-428F-9297-732E11852ADC}" type="parTrans" cxnId="{13FC2EF7-6934-473B-9E21-642DF832F686}">
      <dgm:prSet/>
      <dgm:spPr/>
      <dgm:t>
        <a:bodyPr/>
        <a:lstStyle/>
        <a:p>
          <a:endParaRPr lang="ro-RO"/>
        </a:p>
      </dgm:t>
    </dgm:pt>
    <dgm:pt modelId="{9DD1167A-F45A-4D2C-8658-3EEBE77ACA25}" type="sibTrans" cxnId="{13FC2EF7-6934-473B-9E21-642DF832F686}">
      <dgm:prSet/>
      <dgm:spPr/>
      <dgm:t>
        <a:bodyPr/>
        <a:lstStyle/>
        <a:p>
          <a:endParaRPr lang="ro-RO"/>
        </a:p>
      </dgm:t>
    </dgm:pt>
    <dgm:pt modelId="{71B21134-3888-4C7B-91C6-E571DB342D83}">
      <dgm:prSet phldrT="[Text]" custT="1"/>
      <dgm:spPr>
        <a:solidFill>
          <a:srgbClr val="FF9999"/>
        </a:solidFill>
      </dgm:spPr>
      <dgm:t>
        <a:bodyPr/>
        <a:lstStyle/>
        <a:p>
          <a:r>
            <a:rPr lang="ro-RO" sz="1900" b="1" dirty="0" smtClean="0"/>
            <a:t>Hidratarea</a:t>
          </a:r>
          <a:endParaRPr lang="ro-RO" sz="1900" b="1" dirty="0"/>
        </a:p>
      </dgm:t>
    </dgm:pt>
    <dgm:pt modelId="{AD1276EF-CC03-4075-8159-C70DE63147FD}" type="parTrans" cxnId="{AFA56206-E0D5-4B0A-AEAC-84104DAE6C39}">
      <dgm:prSet/>
      <dgm:spPr/>
      <dgm:t>
        <a:bodyPr/>
        <a:lstStyle/>
        <a:p>
          <a:endParaRPr lang="ro-RO"/>
        </a:p>
      </dgm:t>
    </dgm:pt>
    <dgm:pt modelId="{77F920F9-1AAF-4357-8FC5-74B564E6454E}" type="sibTrans" cxnId="{AFA56206-E0D5-4B0A-AEAC-84104DAE6C39}">
      <dgm:prSet/>
      <dgm:spPr/>
      <dgm:t>
        <a:bodyPr/>
        <a:lstStyle/>
        <a:p>
          <a:endParaRPr lang="ro-RO"/>
        </a:p>
      </dgm:t>
    </dgm:pt>
    <dgm:pt modelId="{37467220-553B-459B-8F65-7AB7B3BD9636}">
      <dgm:prSet phldrT="[Text]" custT="1"/>
      <dgm:spPr>
        <a:solidFill>
          <a:srgbClr val="FF9999"/>
        </a:solidFill>
      </dgm:spPr>
      <dgm:t>
        <a:bodyPr/>
        <a:lstStyle/>
        <a:p>
          <a:r>
            <a:rPr lang="ro-RO" sz="1900" b="1" dirty="0" smtClean="0"/>
            <a:t>Alimente cheie</a:t>
          </a:r>
          <a:endParaRPr lang="ro-RO" sz="1900" b="1" dirty="0"/>
        </a:p>
      </dgm:t>
    </dgm:pt>
    <dgm:pt modelId="{39BBB1F8-9478-4F1E-8DFC-51289FA674F8}" type="parTrans" cxnId="{0688A4AE-8C21-4ED3-8A62-7643423F5932}">
      <dgm:prSet/>
      <dgm:spPr/>
      <dgm:t>
        <a:bodyPr/>
        <a:lstStyle/>
        <a:p>
          <a:endParaRPr lang="ro-RO"/>
        </a:p>
      </dgm:t>
    </dgm:pt>
    <dgm:pt modelId="{8E468375-F6A5-4D30-ACA5-1768AFC2CB43}" type="sibTrans" cxnId="{0688A4AE-8C21-4ED3-8A62-7643423F5932}">
      <dgm:prSet/>
      <dgm:spPr/>
      <dgm:t>
        <a:bodyPr/>
        <a:lstStyle/>
        <a:p>
          <a:endParaRPr lang="ro-RO"/>
        </a:p>
      </dgm:t>
    </dgm:pt>
    <dgm:pt modelId="{FAB9AF12-E112-406F-90DB-2CDCBBE6DD81}" type="pres">
      <dgm:prSet presAssocID="{2E3FB24D-C992-42B8-9353-C2121D326E8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33CC8BA6-815C-44CC-B20A-391A714D84A2}" type="pres">
      <dgm:prSet presAssocID="{8B7B5AA0-0F16-4727-B79C-7691F9B8E78F}" presName="node" presStyleLbl="node1" presStyleIdx="0" presStyleCnt="5" custRadScaleRad="100049" custRadScaleInc="-2204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8875341F-45E5-4BA3-A0AA-3A56E7A1C0B6}" type="pres">
      <dgm:prSet presAssocID="{8B7B5AA0-0F16-4727-B79C-7691F9B8E78F}" presName="spNode" presStyleCnt="0"/>
      <dgm:spPr/>
    </dgm:pt>
    <dgm:pt modelId="{FB790D38-8323-4F27-8C3B-E0FE5CBE90A0}" type="pres">
      <dgm:prSet presAssocID="{8766BBDF-4C23-47F9-B58E-E543C7CE58DA}" presName="sibTrans" presStyleLbl="sibTrans1D1" presStyleIdx="0" presStyleCnt="5"/>
      <dgm:spPr/>
      <dgm:t>
        <a:bodyPr/>
        <a:lstStyle/>
        <a:p>
          <a:endParaRPr lang="ro-RO"/>
        </a:p>
      </dgm:t>
    </dgm:pt>
    <dgm:pt modelId="{805E6A97-B10A-482E-AC2D-D98AE18EE019}" type="pres">
      <dgm:prSet presAssocID="{4DFBE114-E598-4E54-B30C-57AE20D4896E}" presName="node" presStyleLbl="node1" presStyleIdx="1" presStyleCnt="5" custRadScaleRad="108776" custRadScaleInc="44782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A873695A-0E07-488D-85A0-8FF27EE18C3E}" type="pres">
      <dgm:prSet presAssocID="{4DFBE114-E598-4E54-B30C-57AE20D4896E}" presName="spNode" presStyleCnt="0"/>
      <dgm:spPr/>
    </dgm:pt>
    <dgm:pt modelId="{15B4A827-D978-49D6-8DBF-520D9039C965}" type="pres">
      <dgm:prSet presAssocID="{9DD1167A-F45A-4D2C-8658-3EEBE77ACA25}" presName="sibTrans" presStyleLbl="sibTrans1D1" presStyleIdx="1" presStyleCnt="5"/>
      <dgm:spPr/>
      <dgm:t>
        <a:bodyPr/>
        <a:lstStyle/>
        <a:p>
          <a:endParaRPr lang="ro-RO"/>
        </a:p>
      </dgm:t>
    </dgm:pt>
    <dgm:pt modelId="{320772E6-8833-472C-8CDD-00D0E2FF0E2F}" type="pres">
      <dgm:prSet presAssocID="{400587B9-3FBD-4852-A467-CDD84BCA9CC0}" presName="node" presStyleLbl="node1" presStyleIdx="2" presStyleCnt="5" custRadScaleRad="103747" custRadScaleInc="-40022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2C08F640-92CE-41C2-B593-D2A0710CE99E}" type="pres">
      <dgm:prSet presAssocID="{400587B9-3FBD-4852-A467-CDD84BCA9CC0}" presName="spNode" presStyleCnt="0"/>
      <dgm:spPr/>
    </dgm:pt>
    <dgm:pt modelId="{3302BB60-0E85-47C7-B2DC-9CB0EB2E6647}" type="pres">
      <dgm:prSet presAssocID="{961C2F6B-F48E-4BEB-BF46-AFC8929CA315}" presName="sibTrans" presStyleLbl="sibTrans1D1" presStyleIdx="2" presStyleCnt="5"/>
      <dgm:spPr/>
      <dgm:t>
        <a:bodyPr/>
        <a:lstStyle/>
        <a:p>
          <a:endParaRPr lang="ro-RO"/>
        </a:p>
      </dgm:t>
    </dgm:pt>
    <dgm:pt modelId="{75D8D89F-BFBC-4AE3-8CE8-BD6E8E8FC122}" type="pres">
      <dgm:prSet presAssocID="{71B21134-3888-4C7B-91C6-E571DB342D83}" presName="node" presStyleLbl="node1" presStyleIdx="3" presStyleCnt="5" custRadScaleRad="107820" custRadScaleInc="48698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1E147DBC-206F-467B-81D5-6DA90E2AEC4E}" type="pres">
      <dgm:prSet presAssocID="{71B21134-3888-4C7B-91C6-E571DB342D83}" presName="spNode" presStyleCnt="0"/>
      <dgm:spPr/>
    </dgm:pt>
    <dgm:pt modelId="{1E2C0E52-3C72-4980-B315-94E6FF0B3B59}" type="pres">
      <dgm:prSet presAssocID="{77F920F9-1AAF-4357-8FC5-74B564E6454E}" presName="sibTrans" presStyleLbl="sibTrans1D1" presStyleIdx="3" presStyleCnt="5"/>
      <dgm:spPr/>
      <dgm:t>
        <a:bodyPr/>
        <a:lstStyle/>
        <a:p>
          <a:endParaRPr lang="ro-RO"/>
        </a:p>
      </dgm:t>
    </dgm:pt>
    <dgm:pt modelId="{85CCE9F5-4962-4247-AC3B-608D20E20108}" type="pres">
      <dgm:prSet presAssocID="{37467220-553B-459B-8F65-7AB7B3BD9636}" presName="node" presStyleLbl="node1" presStyleIdx="4" presStyleCnt="5" custRadScaleRad="114334" custRadScaleInc="-46258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5BCC5AD-9985-4B3E-A20E-971F5AA5F2C4}" type="pres">
      <dgm:prSet presAssocID="{37467220-553B-459B-8F65-7AB7B3BD9636}" presName="spNode" presStyleCnt="0"/>
      <dgm:spPr/>
    </dgm:pt>
    <dgm:pt modelId="{CC8FAB72-CA23-47C6-A7D1-B21F52A81F0F}" type="pres">
      <dgm:prSet presAssocID="{8E468375-F6A5-4D30-ACA5-1768AFC2CB43}" presName="sibTrans" presStyleLbl="sibTrans1D1" presStyleIdx="4" presStyleCnt="5"/>
      <dgm:spPr/>
      <dgm:t>
        <a:bodyPr/>
        <a:lstStyle/>
        <a:p>
          <a:endParaRPr lang="ro-RO"/>
        </a:p>
      </dgm:t>
    </dgm:pt>
  </dgm:ptLst>
  <dgm:cxnLst>
    <dgm:cxn modelId="{F89C5F2F-3746-4B70-BEAE-C1D11909FFDB}" type="presOf" srcId="{8E468375-F6A5-4D30-ACA5-1768AFC2CB43}" destId="{CC8FAB72-CA23-47C6-A7D1-B21F52A81F0F}" srcOrd="0" destOrd="0" presId="urn:microsoft.com/office/officeart/2005/8/layout/cycle6"/>
    <dgm:cxn modelId="{791E8359-22B5-48AE-AD3F-DB6B1A167AC7}" type="presOf" srcId="{4DFBE114-E598-4E54-B30C-57AE20D4896E}" destId="{805E6A97-B10A-482E-AC2D-D98AE18EE019}" srcOrd="0" destOrd="0" presId="urn:microsoft.com/office/officeart/2005/8/layout/cycle6"/>
    <dgm:cxn modelId="{FDC68CC2-3E63-4D3B-8B28-57DC250C39A6}" srcId="{2E3FB24D-C992-42B8-9353-C2121D326E85}" destId="{400587B9-3FBD-4852-A467-CDD84BCA9CC0}" srcOrd="2" destOrd="0" parTransId="{1D94B00F-A939-412E-B470-E8F201BACE46}" sibTransId="{961C2F6B-F48E-4BEB-BF46-AFC8929CA315}"/>
    <dgm:cxn modelId="{AFA56206-E0D5-4B0A-AEAC-84104DAE6C39}" srcId="{2E3FB24D-C992-42B8-9353-C2121D326E85}" destId="{71B21134-3888-4C7B-91C6-E571DB342D83}" srcOrd="3" destOrd="0" parTransId="{AD1276EF-CC03-4075-8159-C70DE63147FD}" sibTransId="{77F920F9-1AAF-4357-8FC5-74B564E6454E}"/>
    <dgm:cxn modelId="{484294C4-2B61-4C6F-93D1-42AB2076CB45}" type="presOf" srcId="{8B7B5AA0-0F16-4727-B79C-7691F9B8E78F}" destId="{33CC8BA6-815C-44CC-B20A-391A714D84A2}" srcOrd="0" destOrd="0" presId="urn:microsoft.com/office/officeart/2005/8/layout/cycle6"/>
    <dgm:cxn modelId="{37C902B0-A730-44CF-AFC2-2C7F9AB96BF3}" type="presOf" srcId="{77F920F9-1AAF-4357-8FC5-74B564E6454E}" destId="{1E2C0E52-3C72-4980-B315-94E6FF0B3B59}" srcOrd="0" destOrd="0" presId="urn:microsoft.com/office/officeart/2005/8/layout/cycle6"/>
    <dgm:cxn modelId="{D142FAFC-D27D-4459-81C1-EC82FEECF294}" type="presOf" srcId="{71B21134-3888-4C7B-91C6-E571DB342D83}" destId="{75D8D89F-BFBC-4AE3-8CE8-BD6E8E8FC122}" srcOrd="0" destOrd="0" presId="urn:microsoft.com/office/officeart/2005/8/layout/cycle6"/>
    <dgm:cxn modelId="{13FC2EF7-6934-473B-9E21-642DF832F686}" srcId="{2E3FB24D-C992-42B8-9353-C2121D326E85}" destId="{4DFBE114-E598-4E54-B30C-57AE20D4896E}" srcOrd="1" destOrd="0" parTransId="{D966D34D-3A98-428F-9297-732E11852ADC}" sibTransId="{9DD1167A-F45A-4D2C-8658-3EEBE77ACA25}"/>
    <dgm:cxn modelId="{7DA4D413-0A08-4108-8A56-211B41968DE1}" type="presOf" srcId="{9DD1167A-F45A-4D2C-8658-3EEBE77ACA25}" destId="{15B4A827-D978-49D6-8DBF-520D9039C965}" srcOrd="0" destOrd="0" presId="urn:microsoft.com/office/officeart/2005/8/layout/cycle6"/>
    <dgm:cxn modelId="{DC612BF2-0921-4EA3-AAE5-2E3E9455DE9E}" type="presOf" srcId="{2E3FB24D-C992-42B8-9353-C2121D326E85}" destId="{FAB9AF12-E112-406F-90DB-2CDCBBE6DD81}" srcOrd="0" destOrd="0" presId="urn:microsoft.com/office/officeart/2005/8/layout/cycle6"/>
    <dgm:cxn modelId="{07D9750F-FAC1-4B81-ADD3-88EEBF0D1169}" type="presOf" srcId="{8766BBDF-4C23-47F9-B58E-E543C7CE58DA}" destId="{FB790D38-8323-4F27-8C3B-E0FE5CBE90A0}" srcOrd="0" destOrd="0" presId="urn:microsoft.com/office/officeart/2005/8/layout/cycle6"/>
    <dgm:cxn modelId="{BF3CD344-1340-4D1D-AF2B-7E930EAED7AA}" type="presOf" srcId="{37467220-553B-459B-8F65-7AB7B3BD9636}" destId="{85CCE9F5-4962-4247-AC3B-608D20E20108}" srcOrd="0" destOrd="0" presId="urn:microsoft.com/office/officeart/2005/8/layout/cycle6"/>
    <dgm:cxn modelId="{E75596D3-3367-4895-8C10-246EC543994E}" type="presOf" srcId="{400587B9-3FBD-4852-A467-CDD84BCA9CC0}" destId="{320772E6-8833-472C-8CDD-00D0E2FF0E2F}" srcOrd="0" destOrd="0" presId="urn:microsoft.com/office/officeart/2005/8/layout/cycle6"/>
    <dgm:cxn modelId="{7A04DE17-B29F-4016-BE59-DF56AD12BC2B}" type="presOf" srcId="{961C2F6B-F48E-4BEB-BF46-AFC8929CA315}" destId="{3302BB60-0E85-47C7-B2DC-9CB0EB2E6647}" srcOrd="0" destOrd="0" presId="urn:microsoft.com/office/officeart/2005/8/layout/cycle6"/>
    <dgm:cxn modelId="{3F217EE9-E987-49C1-8F8F-B0D4CF46A831}" srcId="{2E3FB24D-C992-42B8-9353-C2121D326E85}" destId="{8B7B5AA0-0F16-4727-B79C-7691F9B8E78F}" srcOrd="0" destOrd="0" parTransId="{7CA7E9FA-1261-4EC9-A3D3-3B44EEEE8C01}" sibTransId="{8766BBDF-4C23-47F9-B58E-E543C7CE58DA}"/>
    <dgm:cxn modelId="{0688A4AE-8C21-4ED3-8A62-7643423F5932}" srcId="{2E3FB24D-C992-42B8-9353-C2121D326E85}" destId="{37467220-553B-459B-8F65-7AB7B3BD9636}" srcOrd="4" destOrd="0" parTransId="{39BBB1F8-9478-4F1E-8DFC-51289FA674F8}" sibTransId="{8E468375-F6A5-4D30-ACA5-1768AFC2CB43}"/>
    <dgm:cxn modelId="{DB48AE61-C995-4BF9-B481-E6EAA48A956F}" type="presParOf" srcId="{FAB9AF12-E112-406F-90DB-2CDCBBE6DD81}" destId="{33CC8BA6-815C-44CC-B20A-391A714D84A2}" srcOrd="0" destOrd="0" presId="urn:microsoft.com/office/officeart/2005/8/layout/cycle6"/>
    <dgm:cxn modelId="{27502836-6630-4C81-8C09-194775E10762}" type="presParOf" srcId="{FAB9AF12-E112-406F-90DB-2CDCBBE6DD81}" destId="{8875341F-45E5-4BA3-A0AA-3A56E7A1C0B6}" srcOrd="1" destOrd="0" presId="urn:microsoft.com/office/officeart/2005/8/layout/cycle6"/>
    <dgm:cxn modelId="{A055E733-9D60-4202-9943-7A7C20D1F5C3}" type="presParOf" srcId="{FAB9AF12-E112-406F-90DB-2CDCBBE6DD81}" destId="{FB790D38-8323-4F27-8C3B-E0FE5CBE90A0}" srcOrd="2" destOrd="0" presId="urn:microsoft.com/office/officeart/2005/8/layout/cycle6"/>
    <dgm:cxn modelId="{7B453620-D3B7-418E-B157-E6DF06DED932}" type="presParOf" srcId="{FAB9AF12-E112-406F-90DB-2CDCBBE6DD81}" destId="{805E6A97-B10A-482E-AC2D-D98AE18EE019}" srcOrd="3" destOrd="0" presId="urn:microsoft.com/office/officeart/2005/8/layout/cycle6"/>
    <dgm:cxn modelId="{CBE58745-051C-4EA8-9384-1E3D8ABF8D84}" type="presParOf" srcId="{FAB9AF12-E112-406F-90DB-2CDCBBE6DD81}" destId="{A873695A-0E07-488D-85A0-8FF27EE18C3E}" srcOrd="4" destOrd="0" presId="urn:microsoft.com/office/officeart/2005/8/layout/cycle6"/>
    <dgm:cxn modelId="{76840025-3070-40AB-A97F-3068601F3193}" type="presParOf" srcId="{FAB9AF12-E112-406F-90DB-2CDCBBE6DD81}" destId="{15B4A827-D978-49D6-8DBF-520D9039C965}" srcOrd="5" destOrd="0" presId="urn:microsoft.com/office/officeart/2005/8/layout/cycle6"/>
    <dgm:cxn modelId="{8D3EA86F-3A45-47EE-A703-1F14DA92ABBE}" type="presParOf" srcId="{FAB9AF12-E112-406F-90DB-2CDCBBE6DD81}" destId="{320772E6-8833-472C-8CDD-00D0E2FF0E2F}" srcOrd="6" destOrd="0" presId="urn:microsoft.com/office/officeart/2005/8/layout/cycle6"/>
    <dgm:cxn modelId="{C74DFD5A-FD55-40DD-9477-4042DE035A97}" type="presParOf" srcId="{FAB9AF12-E112-406F-90DB-2CDCBBE6DD81}" destId="{2C08F640-92CE-41C2-B593-D2A0710CE99E}" srcOrd="7" destOrd="0" presId="urn:microsoft.com/office/officeart/2005/8/layout/cycle6"/>
    <dgm:cxn modelId="{838AAA2D-43CF-4B88-BC49-8AB3E67D5947}" type="presParOf" srcId="{FAB9AF12-E112-406F-90DB-2CDCBBE6DD81}" destId="{3302BB60-0E85-47C7-B2DC-9CB0EB2E6647}" srcOrd="8" destOrd="0" presId="urn:microsoft.com/office/officeart/2005/8/layout/cycle6"/>
    <dgm:cxn modelId="{C96B5B68-0C1A-4D4E-9256-57EF28096EA9}" type="presParOf" srcId="{FAB9AF12-E112-406F-90DB-2CDCBBE6DD81}" destId="{75D8D89F-BFBC-4AE3-8CE8-BD6E8E8FC122}" srcOrd="9" destOrd="0" presId="urn:microsoft.com/office/officeart/2005/8/layout/cycle6"/>
    <dgm:cxn modelId="{E37B5C34-EF18-452D-B60E-FD0EA3EE45B4}" type="presParOf" srcId="{FAB9AF12-E112-406F-90DB-2CDCBBE6DD81}" destId="{1E147DBC-206F-467B-81D5-6DA90E2AEC4E}" srcOrd="10" destOrd="0" presId="urn:microsoft.com/office/officeart/2005/8/layout/cycle6"/>
    <dgm:cxn modelId="{D6A5DCC7-DDA5-43EB-A2A9-EE168A2E128F}" type="presParOf" srcId="{FAB9AF12-E112-406F-90DB-2CDCBBE6DD81}" destId="{1E2C0E52-3C72-4980-B315-94E6FF0B3B59}" srcOrd="11" destOrd="0" presId="urn:microsoft.com/office/officeart/2005/8/layout/cycle6"/>
    <dgm:cxn modelId="{785F14EA-BF5B-444E-8A25-4518901CA3A6}" type="presParOf" srcId="{FAB9AF12-E112-406F-90DB-2CDCBBE6DD81}" destId="{85CCE9F5-4962-4247-AC3B-608D20E20108}" srcOrd="12" destOrd="0" presId="urn:microsoft.com/office/officeart/2005/8/layout/cycle6"/>
    <dgm:cxn modelId="{5D635D06-3A7F-4740-B152-D6B985DDE33D}" type="presParOf" srcId="{FAB9AF12-E112-406F-90DB-2CDCBBE6DD81}" destId="{95BCC5AD-9985-4B3E-A20E-971F5AA5F2C4}" srcOrd="13" destOrd="0" presId="urn:microsoft.com/office/officeart/2005/8/layout/cycle6"/>
    <dgm:cxn modelId="{2E369F2C-15DC-473D-8605-73398E830474}" type="presParOf" srcId="{FAB9AF12-E112-406F-90DB-2CDCBBE6DD81}" destId="{CC8FAB72-CA23-47C6-A7D1-B21F52A81F0F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E6333F-09F2-473B-AA90-BED2B07423BB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2C94602A-3CA4-4BE3-9262-DCEBFC681315}">
      <dgm:prSet phldrT="[Text]"/>
      <dgm:spPr>
        <a:solidFill>
          <a:srgbClr val="FF5050"/>
        </a:solidFill>
      </dgm:spPr>
      <dgm:t>
        <a:bodyPr/>
        <a:lstStyle/>
        <a:p>
          <a:r>
            <a:rPr lang="ro-RO" dirty="0" smtClean="0"/>
            <a:t>Vitamina C</a:t>
          </a:r>
          <a:endParaRPr lang="ro-RO" dirty="0"/>
        </a:p>
      </dgm:t>
    </dgm:pt>
    <dgm:pt modelId="{17E684D2-CEEF-4644-8DE8-F4F73512A977}" type="parTrans" cxnId="{4E99008C-28DB-4C8C-AE80-4F21EE725639}">
      <dgm:prSet/>
      <dgm:spPr/>
      <dgm:t>
        <a:bodyPr/>
        <a:lstStyle/>
        <a:p>
          <a:endParaRPr lang="ro-RO"/>
        </a:p>
      </dgm:t>
    </dgm:pt>
    <dgm:pt modelId="{DBDDB7F0-EB64-49AC-86AB-8173D97E731A}" type="sibTrans" cxnId="{4E99008C-28DB-4C8C-AE80-4F21EE725639}">
      <dgm:prSet/>
      <dgm:spPr/>
      <dgm:t>
        <a:bodyPr/>
        <a:lstStyle/>
        <a:p>
          <a:endParaRPr lang="ro-RO"/>
        </a:p>
      </dgm:t>
    </dgm:pt>
    <dgm:pt modelId="{D35393D2-2655-4D5A-8286-F5901BAC0E55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Rol de hormon</a:t>
          </a:r>
          <a:endParaRPr lang="ro-RO" dirty="0"/>
        </a:p>
      </dgm:t>
    </dgm:pt>
    <dgm:pt modelId="{A05077B4-4B75-4CDF-88AC-96A76DCF9E50}" type="parTrans" cxnId="{2F62EE0D-398F-4A01-B9A8-6F4C0A8DF8B9}">
      <dgm:prSet/>
      <dgm:spPr/>
      <dgm:t>
        <a:bodyPr/>
        <a:lstStyle/>
        <a:p>
          <a:endParaRPr lang="ro-RO"/>
        </a:p>
      </dgm:t>
    </dgm:pt>
    <dgm:pt modelId="{1E5B16E5-1B49-43EF-B7FB-D2EF100A6258}" type="sibTrans" cxnId="{2F62EE0D-398F-4A01-B9A8-6F4C0A8DF8B9}">
      <dgm:prSet/>
      <dgm:spPr/>
      <dgm:t>
        <a:bodyPr/>
        <a:lstStyle/>
        <a:p>
          <a:endParaRPr lang="ro-RO"/>
        </a:p>
      </dgm:t>
    </dgm:pt>
    <dgm:pt modelId="{8D916D87-61E0-4EF9-B769-B283A04CEFAE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Susținerea structurii pielii</a:t>
          </a:r>
          <a:endParaRPr lang="ro-RO" dirty="0"/>
        </a:p>
      </dgm:t>
    </dgm:pt>
    <dgm:pt modelId="{AFBAB5F9-0E38-42DF-B800-FA3D8A5B8189}" type="parTrans" cxnId="{40225B64-7961-4467-BDA9-7C659B409145}">
      <dgm:prSet/>
      <dgm:spPr/>
      <dgm:t>
        <a:bodyPr/>
        <a:lstStyle/>
        <a:p>
          <a:endParaRPr lang="ro-RO"/>
        </a:p>
      </dgm:t>
    </dgm:pt>
    <dgm:pt modelId="{B86360C6-4EEE-44E9-9295-3C6EB6674218}" type="sibTrans" cxnId="{40225B64-7961-4467-BDA9-7C659B409145}">
      <dgm:prSet/>
      <dgm:spPr/>
      <dgm:t>
        <a:bodyPr/>
        <a:lstStyle/>
        <a:p>
          <a:endParaRPr lang="ro-RO"/>
        </a:p>
      </dgm:t>
    </dgm:pt>
    <dgm:pt modelId="{1965FDAA-9947-47CB-834E-D5C167A29D33}">
      <dgm:prSet phldrT="[Text]"/>
      <dgm:spPr>
        <a:solidFill>
          <a:srgbClr val="FF5050"/>
        </a:solidFill>
      </dgm:spPr>
      <dgm:t>
        <a:bodyPr/>
        <a:lstStyle/>
        <a:p>
          <a:r>
            <a:rPr lang="ro-RO" dirty="0" smtClean="0"/>
            <a:t>Vitamina  E</a:t>
          </a:r>
          <a:endParaRPr lang="ro-RO" dirty="0"/>
        </a:p>
      </dgm:t>
    </dgm:pt>
    <dgm:pt modelId="{82A3E67A-BB14-4498-A8D8-7F83F3EBDDF2}" type="parTrans" cxnId="{359E8FF8-324F-422A-B6AB-8AE2073D1DAD}">
      <dgm:prSet/>
      <dgm:spPr/>
      <dgm:t>
        <a:bodyPr/>
        <a:lstStyle/>
        <a:p>
          <a:endParaRPr lang="ro-RO"/>
        </a:p>
      </dgm:t>
    </dgm:pt>
    <dgm:pt modelId="{A485BC84-1E91-4130-A343-5EFF73F18524}" type="sibTrans" cxnId="{359E8FF8-324F-422A-B6AB-8AE2073D1DAD}">
      <dgm:prSet/>
      <dgm:spPr/>
      <dgm:t>
        <a:bodyPr/>
        <a:lstStyle/>
        <a:p>
          <a:endParaRPr lang="ro-RO"/>
        </a:p>
      </dgm:t>
    </dgm:pt>
    <dgm:pt modelId="{72D3A7A5-E02B-4F13-93D5-F3BA9552E4C2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Cea mai utilizată în cosmetice și </a:t>
          </a:r>
          <a:r>
            <a:rPr lang="ro-RO" dirty="0" err="1" smtClean="0"/>
            <a:t>nutricosmetice</a:t>
          </a:r>
          <a:endParaRPr lang="ro-RO" dirty="0"/>
        </a:p>
      </dgm:t>
    </dgm:pt>
    <dgm:pt modelId="{535476F9-9DE1-47F2-86CE-58E0B653143F}" type="parTrans" cxnId="{E79D2ECE-57EE-440F-B7CA-5D70760D5A02}">
      <dgm:prSet/>
      <dgm:spPr/>
      <dgm:t>
        <a:bodyPr/>
        <a:lstStyle/>
        <a:p>
          <a:endParaRPr lang="ro-RO"/>
        </a:p>
      </dgm:t>
    </dgm:pt>
    <dgm:pt modelId="{62E30972-55B3-4173-A1F5-2543D67D1998}" type="sibTrans" cxnId="{E79D2ECE-57EE-440F-B7CA-5D70760D5A02}">
      <dgm:prSet/>
      <dgm:spPr/>
      <dgm:t>
        <a:bodyPr/>
        <a:lstStyle/>
        <a:p>
          <a:endParaRPr lang="ro-RO"/>
        </a:p>
      </dgm:t>
    </dgm:pt>
    <dgm:pt modelId="{07E48A27-AC55-4DC6-B5CA-3B8D9A982773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Puternic antioxidantă</a:t>
          </a:r>
          <a:endParaRPr lang="ro-RO" dirty="0"/>
        </a:p>
      </dgm:t>
    </dgm:pt>
    <dgm:pt modelId="{1FF094B1-90E3-45CA-8A49-50D2EAF0465C}" type="parTrans" cxnId="{C690EA44-FB34-48DC-9F6F-CF3AA1E39E9D}">
      <dgm:prSet/>
      <dgm:spPr/>
      <dgm:t>
        <a:bodyPr/>
        <a:lstStyle/>
        <a:p>
          <a:endParaRPr lang="ro-RO"/>
        </a:p>
      </dgm:t>
    </dgm:pt>
    <dgm:pt modelId="{678A5503-1B08-4CF6-8DB9-8164E5E9DB88}" type="sibTrans" cxnId="{C690EA44-FB34-48DC-9F6F-CF3AA1E39E9D}">
      <dgm:prSet/>
      <dgm:spPr/>
      <dgm:t>
        <a:bodyPr/>
        <a:lstStyle/>
        <a:p>
          <a:endParaRPr lang="ro-RO"/>
        </a:p>
      </dgm:t>
    </dgm:pt>
    <dgm:pt modelId="{6FD17603-DDC0-43B5-9C99-D0676C5D2517}">
      <dgm:prSet phldrT="[Text]"/>
      <dgm:spPr>
        <a:solidFill>
          <a:srgbClr val="FF5050"/>
        </a:solidFill>
      </dgm:spPr>
      <dgm:t>
        <a:bodyPr/>
        <a:lstStyle/>
        <a:p>
          <a:r>
            <a:rPr lang="ro-RO" dirty="0" smtClean="0"/>
            <a:t>Vitamina D</a:t>
          </a:r>
          <a:endParaRPr lang="ro-RO" dirty="0"/>
        </a:p>
      </dgm:t>
    </dgm:pt>
    <dgm:pt modelId="{F9B60905-A983-4CBE-B8E4-91788D45FECD}" type="parTrans" cxnId="{599E6249-4311-47D1-9F2E-B8160A9E8B51}">
      <dgm:prSet/>
      <dgm:spPr/>
    </dgm:pt>
    <dgm:pt modelId="{468A4274-F285-4D48-828B-6A298B3BFF85}" type="sibTrans" cxnId="{599E6249-4311-47D1-9F2E-B8160A9E8B51}">
      <dgm:prSet/>
      <dgm:spPr/>
    </dgm:pt>
    <dgm:pt modelId="{47FE4DCC-B535-4470-9996-B75FAF76E4F2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Deficit=scorbut (manifestări dermatologice)</a:t>
          </a:r>
          <a:endParaRPr lang="ro-RO" dirty="0"/>
        </a:p>
      </dgm:t>
    </dgm:pt>
    <dgm:pt modelId="{4B72E976-6FD8-4718-8F4F-2E228754B94B}" type="parTrans" cxnId="{83EECC8A-ADAB-4524-B713-0CD66A574FDB}">
      <dgm:prSet/>
      <dgm:spPr/>
    </dgm:pt>
    <dgm:pt modelId="{CA3D979F-8FF8-40EB-86A9-5B0D9E94DD8C}" type="sibTrans" cxnId="{83EECC8A-ADAB-4524-B713-0CD66A574FDB}">
      <dgm:prSet/>
      <dgm:spPr/>
    </dgm:pt>
    <dgm:pt modelId="{5ADF5B2B-5412-4ED9-B77A-2E10C30736FD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Antioxidantă</a:t>
          </a:r>
          <a:endParaRPr lang="ro-RO" dirty="0"/>
        </a:p>
      </dgm:t>
    </dgm:pt>
    <dgm:pt modelId="{C5E533B4-262B-4CA1-B494-01F4851467E1}" type="parTrans" cxnId="{A8AA5C0C-DFB2-4E29-8B88-ECBB74FF71AE}">
      <dgm:prSet/>
      <dgm:spPr/>
    </dgm:pt>
    <dgm:pt modelId="{12935856-3499-443C-AB9B-23B72A8DD0F3}" type="sibTrans" cxnId="{A8AA5C0C-DFB2-4E29-8B88-ECBB74FF71AE}">
      <dgm:prSet/>
      <dgm:spPr/>
    </dgm:pt>
    <dgm:pt modelId="{D380FA09-3BE3-4812-9A40-A70818B60B65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err="1" smtClean="0"/>
            <a:t>Cofactor</a:t>
          </a:r>
          <a:r>
            <a:rPr lang="ro-RO" dirty="0" smtClean="0"/>
            <a:t> în sinteza de colagen</a:t>
          </a:r>
          <a:endParaRPr lang="ro-RO" dirty="0"/>
        </a:p>
      </dgm:t>
    </dgm:pt>
    <dgm:pt modelId="{0D4B6525-5B20-4877-BE18-3FBA043BDADA}" type="parTrans" cxnId="{B2B5264C-E61D-46BD-A5F5-F82F622F7517}">
      <dgm:prSet/>
      <dgm:spPr/>
    </dgm:pt>
    <dgm:pt modelId="{D5451320-FEAF-447D-ACC0-8DF4F6B7551A}" type="sibTrans" cxnId="{B2B5264C-E61D-46BD-A5F5-F82F622F7517}">
      <dgm:prSet/>
      <dgm:spPr/>
    </dgm:pt>
    <dgm:pt modelId="{BB861658-148B-41F0-BF8A-73FE684EA8B3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Vindecarea rănilor</a:t>
          </a:r>
          <a:endParaRPr lang="ro-RO" dirty="0"/>
        </a:p>
      </dgm:t>
    </dgm:pt>
    <dgm:pt modelId="{85934AA9-4462-47E4-9F22-C6F8171338EA}" type="parTrans" cxnId="{96509948-916D-43FC-85C7-4A6DEA57A976}">
      <dgm:prSet/>
      <dgm:spPr/>
    </dgm:pt>
    <dgm:pt modelId="{552D956F-CF6F-4EE3-A476-6F62346C344E}" type="sibTrans" cxnId="{96509948-916D-43FC-85C7-4A6DEA57A976}">
      <dgm:prSet/>
      <dgm:spPr/>
    </dgm:pt>
    <dgm:pt modelId="{B742E13C-7938-4246-9A26-6E3D15901A75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err="1" smtClean="0"/>
            <a:t>Hiperpigmentări</a:t>
          </a:r>
          <a:r>
            <a:rPr lang="ro-RO" dirty="0" smtClean="0"/>
            <a:t> </a:t>
          </a:r>
          <a:endParaRPr lang="ro-RO" dirty="0"/>
        </a:p>
      </dgm:t>
    </dgm:pt>
    <dgm:pt modelId="{B440AEE0-C642-4C3F-AABC-7E67E96805B1}" type="parTrans" cxnId="{4956A4A1-61A6-4050-9E57-8FC4A6D4D87A}">
      <dgm:prSet/>
      <dgm:spPr/>
    </dgm:pt>
    <dgm:pt modelId="{F427645E-3D25-4A39-A536-99DC13A59A95}" type="sibTrans" cxnId="{4956A4A1-61A6-4050-9E57-8FC4A6D4D87A}">
      <dgm:prSet/>
      <dgm:spPr/>
    </dgm:pt>
    <dgm:pt modelId="{AA8F2AA1-CD61-4C03-8EE2-D9334B8AC331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Efect </a:t>
          </a:r>
          <a:r>
            <a:rPr lang="ro-RO" dirty="0" err="1" smtClean="0"/>
            <a:t>antiaging</a:t>
          </a:r>
          <a:endParaRPr lang="ro-RO" dirty="0"/>
        </a:p>
      </dgm:t>
    </dgm:pt>
    <dgm:pt modelId="{051FE2B1-B426-4CB1-BEE6-8506CC180C8B}" type="parTrans" cxnId="{59781FE7-A33A-4FBE-9E7F-9757F93D3E31}">
      <dgm:prSet/>
      <dgm:spPr/>
    </dgm:pt>
    <dgm:pt modelId="{7355D882-976F-43A8-A11B-06E80B71D8A9}" type="sibTrans" cxnId="{59781FE7-A33A-4FBE-9E7F-9757F93D3E31}">
      <dgm:prSet/>
      <dgm:spPr/>
    </dgm:pt>
    <dgm:pt modelId="{AC27C37A-CB25-4CE3-98FD-DFA913528FC0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Integritatea țesutului osos</a:t>
          </a:r>
          <a:endParaRPr lang="ro-RO" dirty="0"/>
        </a:p>
      </dgm:t>
    </dgm:pt>
    <dgm:pt modelId="{A5E9FB76-B86B-4D2D-9B12-64EAA329A895}" type="parTrans" cxnId="{09485008-4722-4B66-85DE-7FE4DD60E6FB}">
      <dgm:prSet/>
      <dgm:spPr/>
    </dgm:pt>
    <dgm:pt modelId="{F4A3883D-7C41-4109-830E-31D31CEA3E26}" type="sibTrans" cxnId="{09485008-4722-4B66-85DE-7FE4DD60E6FB}">
      <dgm:prSet/>
      <dgm:spPr/>
    </dgm:pt>
    <dgm:pt modelId="{D3F1AFFE-61BB-42CF-988B-A7BAC758163D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Terapia psoriazisului, rozaceei</a:t>
          </a:r>
          <a:endParaRPr lang="ro-RO" dirty="0"/>
        </a:p>
      </dgm:t>
    </dgm:pt>
    <dgm:pt modelId="{4752C314-AB4C-4594-9B7D-504813A4D7E1}" type="parTrans" cxnId="{F417A273-3A4A-4F9E-8F85-496704BC13FC}">
      <dgm:prSet/>
      <dgm:spPr/>
    </dgm:pt>
    <dgm:pt modelId="{DB6F7F27-EE14-462A-851A-51842A2ABF74}" type="sibTrans" cxnId="{F417A273-3A4A-4F9E-8F85-496704BC13FC}">
      <dgm:prSet/>
      <dgm:spPr/>
    </dgm:pt>
    <dgm:pt modelId="{2FB1846E-D711-4A9A-8DFA-02025F79DB67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Stimularea sistemului imunitar de la nivel cutanat</a:t>
          </a:r>
          <a:endParaRPr lang="ro-RO" dirty="0"/>
        </a:p>
      </dgm:t>
    </dgm:pt>
    <dgm:pt modelId="{1B164709-5F22-46D3-846F-CC9A9DE5C307}" type="parTrans" cxnId="{D6A510F5-C32B-4190-8D1E-AB398A4BC5F8}">
      <dgm:prSet/>
      <dgm:spPr/>
    </dgm:pt>
    <dgm:pt modelId="{0C3D519E-3B05-4989-8D00-47823455A691}" type="sibTrans" cxnId="{D6A510F5-C32B-4190-8D1E-AB398A4BC5F8}">
      <dgm:prSet/>
      <dgm:spPr/>
    </dgm:pt>
    <dgm:pt modelId="{E38A5B5D-72AC-4996-AF67-CF06272A497F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err="1" smtClean="0"/>
            <a:t>Fotoprotecție</a:t>
          </a:r>
          <a:endParaRPr lang="ro-RO" dirty="0"/>
        </a:p>
      </dgm:t>
    </dgm:pt>
    <dgm:pt modelId="{C38C219F-124C-4556-B194-E73E300E633E}" type="parTrans" cxnId="{6E689EBD-470D-47C6-9C5D-C8C153FC3A88}">
      <dgm:prSet/>
      <dgm:spPr/>
    </dgm:pt>
    <dgm:pt modelId="{ED057CD9-28D8-4B99-9F00-80AA1466C3BC}" type="sibTrans" cxnId="{6E689EBD-470D-47C6-9C5D-C8C153FC3A88}">
      <dgm:prSet/>
      <dgm:spPr/>
    </dgm:pt>
    <dgm:pt modelId="{83D83540-3D58-441D-B692-97BA92EFF4F2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Tratamentul dermatitelor </a:t>
          </a:r>
          <a:r>
            <a:rPr lang="ro-RO" dirty="0" err="1" smtClean="0"/>
            <a:t>atopice</a:t>
          </a:r>
          <a:r>
            <a:rPr lang="ro-RO" dirty="0" smtClean="0"/>
            <a:t>, lupusului eritematos</a:t>
          </a:r>
          <a:endParaRPr lang="ro-RO" dirty="0"/>
        </a:p>
      </dgm:t>
    </dgm:pt>
    <dgm:pt modelId="{246E7B8E-86E4-4BEB-9E01-91F5AA279EED}" type="parTrans" cxnId="{18087B08-BFA8-4353-8383-0DC62A9FB550}">
      <dgm:prSet/>
      <dgm:spPr/>
    </dgm:pt>
    <dgm:pt modelId="{C0C7FA25-C74C-4F8C-908F-682D7B312E51}" type="sibTrans" cxnId="{18087B08-BFA8-4353-8383-0DC62A9FB550}">
      <dgm:prSet/>
      <dgm:spPr/>
    </dgm:pt>
    <dgm:pt modelId="{4B3DE1D2-4DF1-415A-B037-08D9557F1CFD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Vindecarea rănilor</a:t>
          </a:r>
          <a:endParaRPr lang="ro-RO" dirty="0"/>
        </a:p>
      </dgm:t>
    </dgm:pt>
    <dgm:pt modelId="{DB3E79B7-8C67-4B18-BCF7-D59AB2A6AFF4}" type="parTrans" cxnId="{5D13E082-6B11-4A26-BE17-A5222E1093C3}">
      <dgm:prSet/>
      <dgm:spPr/>
    </dgm:pt>
    <dgm:pt modelId="{17EF8D45-08C2-4A95-9832-6BC594FDDF81}" type="sibTrans" cxnId="{5D13E082-6B11-4A26-BE17-A5222E1093C3}">
      <dgm:prSet/>
      <dgm:spPr/>
    </dgm:pt>
    <dgm:pt modelId="{58792963-7E1E-4096-9633-B8A4E6E1B654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Reducerea cicatricilor</a:t>
          </a:r>
          <a:endParaRPr lang="ro-RO" dirty="0"/>
        </a:p>
      </dgm:t>
    </dgm:pt>
    <dgm:pt modelId="{F94B14B9-C82E-4BDB-B14C-5EBC344FAE13}" type="parTrans" cxnId="{B7A93EF6-038D-4D83-B929-8EFC06FB3909}">
      <dgm:prSet/>
      <dgm:spPr/>
    </dgm:pt>
    <dgm:pt modelId="{85D16C30-5911-4BB4-A51D-DD7DE59C5C4B}" type="sibTrans" cxnId="{B7A93EF6-038D-4D83-B929-8EFC06FB3909}">
      <dgm:prSet/>
      <dgm:spPr/>
    </dgm:pt>
    <dgm:pt modelId="{1674DD3D-2A9B-4E0C-BAA5-84065B35DB4E}" type="pres">
      <dgm:prSet presAssocID="{A7E6333F-09F2-473B-AA90-BED2B07423B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9427105C-D5D7-4F88-AA11-689B46E243A9}" type="pres">
      <dgm:prSet presAssocID="{2C94602A-3CA4-4BE3-9262-DCEBFC681315}" presName="composite" presStyleCnt="0"/>
      <dgm:spPr/>
    </dgm:pt>
    <dgm:pt modelId="{418685D0-20A0-46E9-9A80-D633DCA4FC5A}" type="pres">
      <dgm:prSet presAssocID="{2C94602A-3CA4-4BE3-9262-DCEBFC68131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76DBEAF3-0033-4E82-A49D-FEC2E13D15E5}" type="pres">
      <dgm:prSet presAssocID="{2C94602A-3CA4-4BE3-9262-DCEBFC68131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D2FB3F02-1CD5-40EB-98C1-989F4C6563FC}" type="pres">
      <dgm:prSet presAssocID="{DBDDB7F0-EB64-49AC-86AB-8173D97E731A}" presName="space" presStyleCnt="0"/>
      <dgm:spPr/>
    </dgm:pt>
    <dgm:pt modelId="{85FF7735-694B-4DDB-93A4-BF8A711F6E9A}" type="pres">
      <dgm:prSet presAssocID="{6FD17603-DDC0-43B5-9C99-D0676C5D2517}" presName="composite" presStyleCnt="0"/>
      <dgm:spPr/>
    </dgm:pt>
    <dgm:pt modelId="{B46D1E77-A6AA-4F0E-9B75-E20961E9FCF4}" type="pres">
      <dgm:prSet presAssocID="{6FD17603-DDC0-43B5-9C99-D0676C5D251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1CFBC98-A785-4519-AE7E-B01E37ADF47E}" type="pres">
      <dgm:prSet presAssocID="{6FD17603-DDC0-43B5-9C99-D0676C5D251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438F4195-9F23-40A4-8DAD-5A1EF43F86F4}" type="pres">
      <dgm:prSet presAssocID="{468A4274-F285-4D48-828B-6A298B3BFF85}" presName="space" presStyleCnt="0"/>
      <dgm:spPr/>
    </dgm:pt>
    <dgm:pt modelId="{A30D23AF-1AC7-453F-935F-B271E06E5309}" type="pres">
      <dgm:prSet presAssocID="{1965FDAA-9947-47CB-834E-D5C167A29D33}" presName="composite" presStyleCnt="0"/>
      <dgm:spPr/>
    </dgm:pt>
    <dgm:pt modelId="{C37C129C-2387-4641-9B99-2D74B37DA5CA}" type="pres">
      <dgm:prSet presAssocID="{1965FDAA-9947-47CB-834E-D5C167A29D3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F4EE9A35-CBF4-4902-94E7-D9A79344600A}" type="pres">
      <dgm:prSet presAssocID="{1965FDAA-9947-47CB-834E-D5C167A29D33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F417A273-3A4A-4F9E-8F85-496704BC13FC}" srcId="{6FD17603-DDC0-43B5-9C99-D0676C5D2517}" destId="{D3F1AFFE-61BB-42CF-988B-A7BAC758163D}" srcOrd="3" destOrd="0" parTransId="{4752C314-AB4C-4594-9B7D-504813A4D7E1}" sibTransId="{DB6F7F27-EE14-462A-851A-51842A2ABF74}"/>
    <dgm:cxn modelId="{62FB02E3-CD92-4621-95E1-F1362AFE120B}" type="presOf" srcId="{6FD17603-DDC0-43B5-9C99-D0676C5D2517}" destId="{B46D1E77-A6AA-4F0E-9B75-E20961E9FCF4}" srcOrd="0" destOrd="0" presId="urn:microsoft.com/office/officeart/2005/8/layout/hList1"/>
    <dgm:cxn modelId="{359E8FF8-324F-422A-B6AB-8AE2073D1DAD}" srcId="{A7E6333F-09F2-473B-AA90-BED2B07423BB}" destId="{1965FDAA-9947-47CB-834E-D5C167A29D33}" srcOrd="2" destOrd="0" parTransId="{82A3E67A-BB14-4498-A8D8-7F83F3EBDDF2}" sibTransId="{A485BC84-1E91-4130-A343-5EFF73F18524}"/>
    <dgm:cxn modelId="{E79D2ECE-57EE-440F-B7CA-5D70760D5A02}" srcId="{1965FDAA-9947-47CB-834E-D5C167A29D33}" destId="{72D3A7A5-E02B-4F13-93D5-F3BA9552E4C2}" srcOrd="0" destOrd="0" parTransId="{535476F9-9DE1-47F2-86CE-58E0B653143F}" sibTransId="{62E30972-55B3-4173-A1F5-2543D67D1998}"/>
    <dgm:cxn modelId="{3E330F9E-8640-46F4-AE45-031D71C3F630}" type="presOf" srcId="{58792963-7E1E-4096-9633-B8A4E6E1B654}" destId="{F4EE9A35-CBF4-4902-94E7-D9A79344600A}" srcOrd="0" destOrd="5" presId="urn:microsoft.com/office/officeart/2005/8/layout/hList1"/>
    <dgm:cxn modelId="{B2B5264C-E61D-46BD-A5F5-F82F622F7517}" srcId="{2C94602A-3CA4-4BE3-9262-DCEBFC681315}" destId="{D380FA09-3BE3-4812-9A40-A70818B60B65}" srcOrd="3" destOrd="0" parTransId="{0D4B6525-5B20-4877-BE18-3FBA043BDADA}" sibTransId="{D5451320-FEAF-447D-ACC0-8DF4F6B7551A}"/>
    <dgm:cxn modelId="{4E99008C-28DB-4C8C-AE80-4F21EE725639}" srcId="{A7E6333F-09F2-473B-AA90-BED2B07423BB}" destId="{2C94602A-3CA4-4BE3-9262-DCEBFC681315}" srcOrd="0" destOrd="0" parTransId="{17E684D2-CEEF-4644-8DE8-F4F73512A977}" sibTransId="{DBDDB7F0-EB64-49AC-86AB-8173D97E731A}"/>
    <dgm:cxn modelId="{D22166AE-7EDA-4CD2-84B2-15A4B390A581}" type="presOf" srcId="{D380FA09-3BE3-4812-9A40-A70818B60B65}" destId="{76DBEAF3-0033-4E82-A49D-FEC2E13D15E5}" srcOrd="0" destOrd="3" presId="urn:microsoft.com/office/officeart/2005/8/layout/hList1"/>
    <dgm:cxn modelId="{C6EBC673-FD1E-4D4F-9F0D-C7374540322C}" type="presOf" srcId="{B742E13C-7938-4246-9A26-6E3D15901A75}" destId="{76DBEAF3-0033-4E82-A49D-FEC2E13D15E5}" srcOrd="0" destOrd="5" presId="urn:microsoft.com/office/officeart/2005/8/layout/hList1"/>
    <dgm:cxn modelId="{40225B64-7961-4467-BDA9-7C659B409145}" srcId="{6FD17603-DDC0-43B5-9C99-D0676C5D2517}" destId="{8D916D87-61E0-4EF9-B769-B283A04CEFAE}" srcOrd="2" destOrd="0" parTransId="{AFBAB5F9-0E38-42DF-B800-FA3D8A5B8189}" sibTransId="{B86360C6-4EEE-44E9-9295-3C6EB6674218}"/>
    <dgm:cxn modelId="{E832C824-FA33-4471-AD37-7926A81CEA27}" type="presOf" srcId="{5ADF5B2B-5412-4ED9-B77A-2E10C30736FD}" destId="{76DBEAF3-0033-4E82-A49D-FEC2E13D15E5}" srcOrd="0" destOrd="1" presId="urn:microsoft.com/office/officeart/2005/8/layout/hList1"/>
    <dgm:cxn modelId="{5D13E082-6B11-4A26-BE17-A5222E1093C3}" srcId="{1965FDAA-9947-47CB-834E-D5C167A29D33}" destId="{4B3DE1D2-4DF1-415A-B037-08D9557F1CFD}" srcOrd="4" destOrd="0" parTransId="{DB3E79B7-8C67-4B18-BCF7-D59AB2A6AFF4}" sibTransId="{17EF8D45-08C2-4A95-9832-6BC594FDDF81}"/>
    <dgm:cxn modelId="{A8AA5C0C-DFB2-4E29-8B88-ECBB74FF71AE}" srcId="{2C94602A-3CA4-4BE3-9262-DCEBFC681315}" destId="{5ADF5B2B-5412-4ED9-B77A-2E10C30736FD}" srcOrd="1" destOrd="0" parTransId="{C5E533B4-262B-4CA1-B494-01F4851467E1}" sibTransId="{12935856-3499-443C-AB9B-23B72A8DD0F3}"/>
    <dgm:cxn modelId="{3AEAB491-F167-44F8-B4F2-5E297696ED61}" type="presOf" srcId="{2FB1846E-D711-4A9A-8DFA-02025F79DB67}" destId="{91CFBC98-A785-4519-AE7E-B01E37ADF47E}" srcOrd="0" destOrd="4" presId="urn:microsoft.com/office/officeart/2005/8/layout/hList1"/>
    <dgm:cxn modelId="{369ED601-8681-48EF-BBFD-9B1D1F42E11D}" type="presOf" srcId="{AC27C37A-CB25-4CE3-98FD-DFA913528FC0}" destId="{91CFBC98-A785-4519-AE7E-B01E37ADF47E}" srcOrd="0" destOrd="1" presId="urn:microsoft.com/office/officeart/2005/8/layout/hList1"/>
    <dgm:cxn modelId="{7621531A-E317-4DE8-B2A9-39EA3059F0AE}" type="presOf" srcId="{4B3DE1D2-4DF1-415A-B037-08D9557F1CFD}" destId="{F4EE9A35-CBF4-4902-94E7-D9A79344600A}" srcOrd="0" destOrd="4" presId="urn:microsoft.com/office/officeart/2005/8/layout/hList1"/>
    <dgm:cxn modelId="{92EC2658-9BD7-45E7-8AF9-698F25C79657}" type="presOf" srcId="{D3F1AFFE-61BB-42CF-988B-A7BAC758163D}" destId="{91CFBC98-A785-4519-AE7E-B01E37ADF47E}" srcOrd="0" destOrd="3" presId="urn:microsoft.com/office/officeart/2005/8/layout/hList1"/>
    <dgm:cxn modelId="{F45F3B1E-B904-4406-B9D9-87A1A691B9D5}" type="presOf" srcId="{47FE4DCC-B535-4470-9996-B75FAF76E4F2}" destId="{76DBEAF3-0033-4E82-A49D-FEC2E13D15E5}" srcOrd="0" destOrd="0" presId="urn:microsoft.com/office/officeart/2005/8/layout/hList1"/>
    <dgm:cxn modelId="{C690EA44-FB34-48DC-9F6F-CF3AA1E39E9D}" srcId="{1965FDAA-9947-47CB-834E-D5C167A29D33}" destId="{07E48A27-AC55-4DC6-B5CA-3B8D9A982773}" srcOrd="1" destOrd="0" parTransId="{1FF094B1-90E3-45CA-8A49-50D2EAF0465C}" sibTransId="{678A5503-1B08-4CF6-8DB9-8164E5E9DB88}"/>
    <dgm:cxn modelId="{18087B08-BFA8-4353-8383-0DC62A9FB550}" srcId="{1965FDAA-9947-47CB-834E-D5C167A29D33}" destId="{83D83540-3D58-441D-B692-97BA92EFF4F2}" srcOrd="3" destOrd="0" parTransId="{246E7B8E-86E4-4BEB-9E01-91F5AA279EED}" sibTransId="{C0C7FA25-C74C-4F8C-908F-682D7B312E51}"/>
    <dgm:cxn modelId="{83EECC8A-ADAB-4524-B713-0CD66A574FDB}" srcId="{2C94602A-3CA4-4BE3-9262-DCEBFC681315}" destId="{47FE4DCC-B535-4470-9996-B75FAF76E4F2}" srcOrd="0" destOrd="0" parTransId="{4B72E976-6FD8-4718-8F4F-2E228754B94B}" sibTransId="{CA3D979F-8FF8-40EB-86A9-5B0D9E94DD8C}"/>
    <dgm:cxn modelId="{96509948-916D-43FC-85C7-4A6DEA57A976}" srcId="{2C94602A-3CA4-4BE3-9262-DCEBFC681315}" destId="{BB861658-148B-41F0-BF8A-73FE684EA8B3}" srcOrd="4" destOrd="0" parTransId="{85934AA9-4462-47E4-9F22-C6F8171338EA}" sibTransId="{552D956F-CF6F-4EE3-A476-6F62346C344E}"/>
    <dgm:cxn modelId="{6E689EBD-470D-47C6-9C5D-C8C153FC3A88}" srcId="{1965FDAA-9947-47CB-834E-D5C167A29D33}" destId="{E38A5B5D-72AC-4996-AF67-CF06272A497F}" srcOrd="2" destOrd="0" parTransId="{C38C219F-124C-4556-B194-E73E300E633E}" sibTransId="{ED057CD9-28D8-4B99-9F00-80AA1466C3BC}"/>
    <dgm:cxn modelId="{6F1313BB-C6EA-4EEA-BE56-520DAB67539B}" type="presOf" srcId="{8D916D87-61E0-4EF9-B769-B283A04CEFAE}" destId="{91CFBC98-A785-4519-AE7E-B01E37ADF47E}" srcOrd="0" destOrd="2" presId="urn:microsoft.com/office/officeart/2005/8/layout/hList1"/>
    <dgm:cxn modelId="{B7A93EF6-038D-4D83-B929-8EFC06FB3909}" srcId="{1965FDAA-9947-47CB-834E-D5C167A29D33}" destId="{58792963-7E1E-4096-9633-B8A4E6E1B654}" srcOrd="5" destOrd="0" parTransId="{F94B14B9-C82E-4BDB-B14C-5EBC344FAE13}" sibTransId="{85D16C30-5911-4BB4-A51D-DD7DE59C5C4B}"/>
    <dgm:cxn modelId="{8131899E-A7C8-4182-AF75-EAFF61EFC225}" type="presOf" srcId="{72D3A7A5-E02B-4F13-93D5-F3BA9552E4C2}" destId="{F4EE9A35-CBF4-4902-94E7-D9A79344600A}" srcOrd="0" destOrd="0" presId="urn:microsoft.com/office/officeart/2005/8/layout/hList1"/>
    <dgm:cxn modelId="{FAA77E05-821B-4BD9-9F49-A381C583B442}" type="presOf" srcId="{BB861658-148B-41F0-BF8A-73FE684EA8B3}" destId="{76DBEAF3-0033-4E82-A49D-FEC2E13D15E5}" srcOrd="0" destOrd="4" presId="urn:microsoft.com/office/officeart/2005/8/layout/hList1"/>
    <dgm:cxn modelId="{6A965B2E-DD2B-4E91-8947-9C4C3B3DBDDB}" type="presOf" srcId="{AA8F2AA1-CD61-4C03-8EE2-D9334B8AC331}" destId="{76DBEAF3-0033-4E82-A49D-FEC2E13D15E5}" srcOrd="0" destOrd="2" presId="urn:microsoft.com/office/officeart/2005/8/layout/hList1"/>
    <dgm:cxn modelId="{A511A323-7CB3-4810-972A-E4075C3BB5D6}" type="presOf" srcId="{2C94602A-3CA4-4BE3-9262-DCEBFC681315}" destId="{418685D0-20A0-46E9-9A80-D633DCA4FC5A}" srcOrd="0" destOrd="0" presId="urn:microsoft.com/office/officeart/2005/8/layout/hList1"/>
    <dgm:cxn modelId="{599E6249-4311-47D1-9F2E-B8160A9E8B51}" srcId="{A7E6333F-09F2-473B-AA90-BED2B07423BB}" destId="{6FD17603-DDC0-43B5-9C99-D0676C5D2517}" srcOrd="1" destOrd="0" parTransId="{F9B60905-A983-4CBE-B8E4-91788D45FECD}" sibTransId="{468A4274-F285-4D48-828B-6A298B3BFF85}"/>
    <dgm:cxn modelId="{59781FE7-A33A-4FBE-9E7F-9757F93D3E31}" srcId="{2C94602A-3CA4-4BE3-9262-DCEBFC681315}" destId="{AA8F2AA1-CD61-4C03-8EE2-D9334B8AC331}" srcOrd="2" destOrd="0" parTransId="{051FE2B1-B426-4CB1-BEE6-8506CC180C8B}" sibTransId="{7355D882-976F-43A8-A11B-06E80B71D8A9}"/>
    <dgm:cxn modelId="{5171BC8F-AD6E-4DD3-8063-50179B402EA8}" type="presOf" srcId="{E38A5B5D-72AC-4996-AF67-CF06272A497F}" destId="{F4EE9A35-CBF4-4902-94E7-D9A79344600A}" srcOrd="0" destOrd="2" presId="urn:microsoft.com/office/officeart/2005/8/layout/hList1"/>
    <dgm:cxn modelId="{9AC63F23-F2A4-42A9-A510-2E3828775E49}" type="presOf" srcId="{07E48A27-AC55-4DC6-B5CA-3B8D9A982773}" destId="{F4EE9A35-CBF4-4902-94E7-D9A79344600A}" srcOrd="0" destOrd="1" presId="urn:microsoft.com/office/officeart/2005/8/layout/hList1"/>
    <dgm:cxn modelId="{91D55F3D-D183-4B34-A547-1A7E57721BA5}" type="presOf" srcId="{D35393D2-2655-4D5A-8286-F5901BAC0E55}" destId="{91CFBC98-A785-4519-AE7E-B01E37ADF47E}" srcOrd="0" destOrd="0" presId="urn:microsoft.com/office/officeart/2005/8/layout/hList1"/>
    <dgm:cxn modelId="{4956A4A1-61A6-4050-9E57-8FC4A6D4D87A}" srcId="{2C94602A-3CA4-4BE3-9262-DCEBFC681315}" destId="{B742E13C-7938-4246-9A26-6E3D15901A75}" srcOrd="5" destOrd="0" parTransId="{B440AEE0-C642-4C3F-AABC-7E67E96805B1}" sibTransId="{F427645E-3D25-4A39-A536-99DC13A59A95}"/>
    <dgm:cxn modelId="{2F62EE0D-398F-4A01-B9A8-6F4C0A8DF8B9}" srcId="{6FD17603-DDC0-43B5-9C99-D0676C5D2517}" destId="{D35393D2-2655-4D5A-8286-F5901BAC0E55}" srcOrd="0" destOrd="0" parTransId="{A05077B4-4B75-4CDF-88AC-96A76DCF9E50}" sibTransId="{1E5B16E5-1B49-43EF-B7FB-D2EF100A6258}"/>
    <dgm:cxn modelId="{13B3E16C-AE85-4432-8DAC-3FB35E687092}" type="presOf" srcId="{1965FDAA-9947-47CB-834E-D5C167A29D33}" destId="{C37C129C-2387-4641-9B99-2D74B37DA5CA}" srcOrd="0" destOrd="0" presId="urn:microsoft.com/office/officeart/2005/8/layout/hList1"/>
    <dgm:cxn modelId="{D6A510F5-C32B-4190-8D1E-AB398A4BC5F8}" srcId="{6FD17603-DDC0-43B5-9C99-D0676C5D2517}" destId="{2FB1846E-D711-4A9A-8DFA-02025F79DB67}" srcOrd="4" destOrd="0" parTransId="{1B164709-5F22-46D3-846F-CC9A9DE5C307}" sibTransId="{0C3D519E-3B05-4989-8D00-47823455A691}"/>
    <dgm:cxn modelId="{CC91F039-BEFB-409D-BA19-35A2806EBE61}" type="presOf" srcId="{83D83540-3D58-441D-B692-97BA92EFF4F2}" destId="{F4EE9A35-CBF4-4902-94E7-D9A79344600A}" srcOrd="0" destOrd="3" presId="urn:microsoft.com/office/officeart/2005/8/layout/hList1"/>
    <dgm:cxn modelId="{09485008-4722-4B66-85DE-7FE4DD60E6FB}" srcId="{6FD17603-DDC0-43B5-9C99-D0676C5D2517}" destId="{AC27C37A-CB25-4CE3-98FD-DFA913528FC0}" srcOrd="1" destOrd="0" parTransId="{A5E9FB76-B86B-4D2D-9B12-64EAA329A895}" sibTransId="{F4A3883D-7C41-4109-830E-31D31CEA3E26}"/>
    <dgm:cxn modelId="{05A680EE-0274-45F0-808C-6569BA24D459}" type="presOf" srcId="{A7E6333F-09F2-473B-AA90-BED2B07423BB}" destId="{1674DD3D-2A9B-4E0C-BAA5-84065B35DB4E}" srcOrd="0" destOrd="0" presId="urn:microsoft.com/office/officeart/2005/8/layout/hList1"/>
    <dgm:cxn modelId="{81DE388E-38FA-4B45-9611-AD9B233A06C8}" type="presParOf" srcId="{1674DD3D-2A9B-4E0C-BAA5-84065B35DB4E}" destId="{9427105C-D5D7-4F88-AA11-689B46E243A9}" srcOrd="0" destOrd="0" presId="urn:microsoft.com/office/officeart/2005/8/layout/hList1"/>
    <dgm:cxn modelId="{2D32BF03-F327-4F4F-8E39-1A3B25816851}" type="presParOf" srcId="{9427105C-D5D7-4F88-AA11-689B46E243A9}" destId="{418685D0-20A0-46E9-9A80-D633DCA4FC5A}" srcOrd="0" destOrd="0" presId="urn:microsoft.com/office/officeart/2005/8/layout/hList1"/>
    <dgm:cxn modelId="{0B9E07FC-F9E4-43F8-9877-2F4366DFCAE6}" type="presParOf" srcId="{9427105C-D5D7-4F88-AA11-689B46E243A9}" destId="{76DBEAF3-0033-4E82-A49D-FEC2E13D15E5}" srcOrd="1" destOrd="0" presId="urn:microsoft.com/office/officeart/2005/8/layout/hList1"/>
    <dgm:cxn modelId="{CB496AEC-6572-45F4-9116-36CE51188D0B}" type="presParOf" srcId="{1674DD3D-2A9B-4E0C-BAA5-84065B35DB4E}" destId="{D2FB3F02-1CD5-40EB-98C1-989F4C6563FC}" srcOrd="1" destOrd="0" presId="urn:microsoft.com/office/officeart/2005/8/layout/hList1"/>
    <dgm:cxn modelId="{B4D1FEAA-E741-4575-B872-80F57A00C593}" type="presParOf" srcId="{1674DD3D-2A9B-4E0C-BAA5-84065B35DB4E}" destId="{85FF7735-694B-4DDB-93A4-BF8A711F6E9A}" srcOrd="2" destOrd="0" presId="urn:microsoft.com/office/officeart/2005/8/layout/hList1"/>
    <dgm:cxn modelId="{0DD03318-7D33-4589-B69F-1D2786F115C6}" type="presParOf" srcId="{85FF7735-694B-4DDB-93A4-BF8A711F6E9A}" destId="{B46D1E77-A6AA-4F0E-9B75-E20961E9FCF4}" srcOrd="0" destOrd="0" presId="urn:microsoft.com/office/officeart/2005/8/layout/hList1"/>
    <dgm:cxn modelId="{23C563EE-21E9-4C56-AB60-F3A12D8E3EA2}" type="presParOf" srcId="{85FF7735-694B-4DDB-93A4-BF8A711F6E9A}" destId="{91CFBC98-A785-4519-AE7E-B01E37ADF47E}" srcOrd="1" destOrd="0" presId="urn:microsoft.com/office/officeart/2005/8/layout/hList1"/>
    <dgm:cxn modelId="{C5E28B24-508C-4B9C-BDB0-7D4C573BF8A8}" type="presParOf" srcId="{1674DD3D-2A9B-4E0C-BAA5-84065B35DB4E}" destId="{438F4195-9F23-40A4-8DAD-5A1EF43F86F4}" srcOrd="3" destOrd="0" presId="urn:microsoft.com/office/officeart/2005/8/layout/hList1"/>
    <dgm:cxn modelId="{7FBED7EC-0921-4A94-A340-56F88D49B0DF}" type="presParOf" srcId="{1674DD3D-2A9B-4E0C-BAA5-84065B35DB4E}" destId="{A30D23AF-1AC7-453F-935F-B271E06E5309}" srcOrd="4" destOrd="0" presId="urn:microsoft.com/office/officeart/2005/8/layout/hList1"/>
    <dgm:cxn modelId="{4C4C3336-0B9E-4821-8EBA-50C91368F34E}" type="presParOf" srcId="{A30D23AF-1AC7-453F-935F-B271E06E5309}" destId="{C37C129C-2387-4641-9B99-2D74B37DA5CA}" srcOrd="0" destOrd="0" presId="urn:microsoft.com/office/officeart/2005/8/layout/hList1"/>
    <dgm:cxn modelId="{CBAFEB88-A616-401F-BB82-91FA7C8CBE04}" type="presParOf" srcId="{A30D23AF-1AC7-453F-935F-B271E06E5309}" destId="{F4EE9A35-CBF4-4902-94E7-D9A79344600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A440DC-EDFB-42CD-910B-221ACA25A8D0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158E35C2-CD4C-4B5E-ABC0-A4E03CF99EE5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Vitamina A</a:t>
          </a:r>
          <a:endParaRPr lang="ro-RO" sz="1900" dirty="0"/>
        </a:p>
      </dgm:t>
    </dgm:pt>
    <dgm:pt modelId="{D7E215D4-7ABC-4D6D-A022-E6E701F9FAA4}" type="parTrans" cxnId="{19FD717F-3D34-4EA0-B826-12E4CF6685CB}">
      <dgm:prSet/>
      <dgm:spPr/>
      <dgm:t>
        <a:bodyPr/>
        <a:lstStyle/>
        <a:p>
          <a:endParaRPr lang="ro-RO"/>
        </a:p>
      </dgm:t>
    </dgm:pt>
    <dgm:pt modelId="{EC8D2B32-BF5D-420C-BFA4-C6E6E8E30F13}" type="sibTrans" cxnId="{19FD717F-3D34-4EA0-B826-12E4CF6685CB}">
      <dgm:prSet/>
      <dgm:spPr/>
      <dgm:t>
        <a:bodyPr/>
        <a:lstStyle/>
        <a:p>
          <a:endParaRPr lang="ro-RO"/>
        </a:p>
      </dgm:t>
    </dgm:pt>
    <dgm:pt modelId="{E25559F0-6F25-4DCC-8FD3-FB414CF67DD3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Sistemul imunitar</a:t>
          </a:r>
          <a:endParaRPr lang="ro-RO" dirty="0"/>
        </a:p>
      </dgm:t>
    </dgm:pt>
    <dgm:pt modelId="{C6A8FA3C-B8DA-4EA1-8DCD-DD4B5925E20A}" type="parTrans" cxnId="{58022BFC-0B33-4520-9972-2A530D9947C8}">
      <dgm:prSet/>
      <dgm:spPr/>
      <dgm:t>
        <a:bodyPr/>
        <a:lstStyle/>
        <a:p>
          <a:endParaRPr lang="ro-RO"/>
        </a:p>
      </dgm:t>
    </dgm:pt>
    <dgm:pt modelId="{830ECE0A-6C49-465B-973B-BEDB70D7650B}" type="sibTrans" cxnId="{58022BFC-0B33-4520-9972-2A530D9947C8}">
      <dgm:prSet/>
      <dgm:spPr/>
      <dgm:t>
        <a:bodyPr/>
        <a:lstStyle/>
        <a:p>
          <a:endParaRPr lang="ro-RO"/>
        </a:p>
      </dgm:t>
    </dgm:pt>
    <dgm:pt modelId="{93F05A3E-FFEB-4F89-ADF0-BB6554F311DD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Vitamina K</a:t>
          </a:r>
          <a:endParaRPr lang="ro-RO" sz="1900" dirty="0"/>
        </a:p>
      </dgm:t>
    </dgm:pt>
    <dgm:pt modelId="{FE0FCC65-D30D-4C5B-92BD-69C93F19327B}" type="parTrans" cxnId="{1E8354FE-9028-4CF8-A89E-F2123C8FB7A4}">
      <dgm:prSet/>
      <dgm:spPr/>
      <dgm:t>
        <a:bodyPr/>
        <a:lstStyle/>
        <a:p>
          <a:endParaRPr lang="ro-RO"/>
        </a:p>
      </dgm:t>
    </dgm:pt>
    <dgm:pt modelId="{DB366C5A-C4B7-441C-ADBD-278A3A0B7679}" type="sibTrans" cxnId="{1E8354FE-9028-4CF8-A89E-F2123C8FB7A4}">
      <dgm:prSet/>
      <dgm:spPr/>
      <dgm:t>
        <a:bodyPr/>
        <a:lstStyle/>
        <a:p>
          <a:endParaRPr lang="ro-RO"/>
        </a:p>
      </dgm:t>
    </dgm:pt>
    <dgm:pt modelId="{0943B3A2-AFAD-441A-AE33-A390F35BF809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Rol biologic în procesul de coagulare.</a:t>
          </a:r>
          <a:endParaRPr lang="ro-RO" dirty="0"/>
        </a:p>
      </dgm:t>
    </dgm:pt>
    <dgm:pt modelId="{E0FF3A05-1B5B-4C2B-B929-9D650D2CB757}" type="parTrans" cxnId="{4AE539E4-9CF5-4BB2-8C48-B3ABB81DE3BF}">
      <dgm:prSet/>
      <dgm:spPr/>
      <dgm:t>
        <a:bodyPr/>
        <a:lstStyle/>
        <a:p>
          <a:endParaRPr lang="ro-RO"/>
        </a:p>
      </dgm:t>
    </dgm:pt>
    <dgm:pt modelId="{D08D9580-AFAC-4F66-A618-AA510F812B59}" type="sibTrans" cxnId="{4AE539E4-9CF5-4BB2-8C48-B3ABB81DE3BF}">
      <dgm:prSet/>
      <dgm:spPr/>
      <dgm:t>
        <a:bodyPr/>
        <a:lstStyle/>
        <a:p>
          <a:endParaRPr lang="ro-RO"/>
        </a:p>
      </dgm:t>
    </dgm:pt>
    <dgm:pt modelId="{98AA656A-97F9-45E8-B9B4-4132B81FB605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Eficientă în reducerea vânătăilor.</a:t>
          </a:r>
          <a:endParaRPr lang="ro-RO" dirty="0"/>
        </a:p>
      </dgm:t>
    </dgm:pt>
    <dgm:pt modelId="{30D58557-B54E-45B4-A73F-19EC0C3D8032}" type="parTrans" cxnId="{22ADE546-5F6D-4C1E-AF46-E85BFB1837BA}">
      <dgm:prSet/>
      <dgm:spPr/>
      <dgm:t>
        <a:bodyPr/>
        <a:lstStyle/>
        <a:p>
          <a:endParaRPr lang="ro-RO"/>
        </a:p>
      </dgm:t>
    </dgm:pt>
    <dgm:pt modelId="{D7AA3FC7-DDC8-4DD3-9EA3-CBBD383AA6C8}" type="sibTrans" cxnId="{22ADE546-5F6D-4C1E-AF46-E85BFB1837BA}">
      <dgm:prSet/>
      <dgm:spPr/>
      <dgm:t>
        <a:bodyPr/>
        <a:lstStyle/>
        <a:p>
          <a:endParaRPr lang="ro-RO"/>
        </a:p>
      </dgm:t>
    </dgm:pt>
    <dgm:pt modelId="{F9B5CC70-8894-4059-B2C9-FFEA308E065D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Vitaminele B</a:t>
          </a:r>
          <a:endParaRPr lang="ro-RO" sz="1900" dirty="0"/>
        </a:p>
      </dgm:t>
    </dgm:pt>
    <dgm:pt modelId="{409563EB-6C39-48AC-B78D-4B7BC5C1407E}" type="parTrans" cxnId="{FABFFB83-1218-40AC-A119-4A26C6D63BEE}">
      <dgm:prSet/>
      <dgm:spPr/>
      <dgm:t>
        <a:bodyPr/>
        <a:lstStyle/>
        <a:p>
          <a:endParaRPr lang="ro-RO"/>
        </a:p>
      </dgm:t>
    </dgm:pt>
    <dgm:pt modelId="{799C2D4E-9972-4500-9103-3B5042AC31B7}" type="sibTrans" cxnId="{FABFFB83-1218-40AC-A119-4A26C6D63BEE}">
      <dgm:prSet/>
      <dgm:spPr/>
      <dgm:t>
        <a:bodyPr/>
        <a:lstStyle/>
        <a:p>
          <a:endParaRPr lang="ro-RO"/>
        </a:p>
      </dgm:t>
    </dgm:pt>
    <dgm:pt modelId="{AEA56BA2-8FA6-478A-A6D4-056B43F01AEC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Biotina</a:t>
          </a:r>
          <a:endParaRPr lang="ro-RO" dirty="0"/>
        </a:p>
      </dgm:t>
    </dgm:pt>
    <dgm:pt modelId="{3D2EC9FD-77C5-45F5-B86B-D733F92BAA0D}" type="parTrans" cxnId="{19B1D23D-E9FE-466E-B41B-39B9C528C996}">
      <dgm:prSet/>
      <dgm:spPr/>
      <dgm:t>
        <a:bodyPr/>
        <a:lstStyle/>
        <a:p>
          <a:endParaRPr lang="ro-RO"/>
        </a:p>
      </dgm:t>
    </dgm:pt>
    <dgm:pt modelId="{FF598CB6-0C47-465C-A571-0B0864940CEF}" type="sibTrans" cxnId="{19B1D23D-E9FE-466E-B41B-39B9C528C996}">
      <dgm:prSet/>
      <dgm:spPr/>
      <dgm:t>
        <a:bodyPr/>
        <a:lstStyle/>
        <a:p>
          <a:endParaRPr lang="ro-RO"/>
        </a:p>
      </dgm:t>
    </dgm:pt>
    <dgm:pt modelId="{158ADEAE-EF8C-4990-947A-4261D36D0410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Regenerarea și menținerea structurii pielii</a:t>
          </a:r>
          <a:endParaRPr lang="ro-RO" dirty="0"/>
        </a:p>
      </dgm:t>
    </dgm:pt>
    <dgm:pt modelId="{A3F91C69-CA48-4206-B67C-B6562872039A}" type="parTrans" cxnId="{01A02ED2-FB1C-418C-B0F1-1CF6FAB3F1B6}">
      <dgm:prSet/>
      <dgm:spPr/>
      <dgm:t>
        <a:bodyPr/>
        <a:lstStyle/>
        <a:p>
          <a:endParaRPr lang="ro-RO"/>
        </a:p>
      </dgm:t>
    </dgm:pt>
    <dgm:pt modelId="{ECBA81C1-BEFD-4567-A9EC-DE35FF9A5A2B}" type="sibTrans" cxnId="{01A02ED2-FB1C-418C-B0F1-1CF6FAB3F1B6}">
      <dgm:prSet/>
      <dgm:spPr/>
      <dgm:t>
        <a:bodyPr/>
        <a:lstStyle/>
        <a:p>
          <a:endParaRPr lang="ro-RO"/>
        </a:p>
      </dgm:t>
    </dgm:pt>
    <dgm:pt modelId="{E382223A-28B6-486D-BE93-821DC4FE2215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Deficiența produce cheratinizarea celulelor epiteliale, hipercheratoză foliculară, metaplazia glandelor sebacee</a:t>
          </a:r>
          <a:endParaRPr lang="ro-RO" dirty="0"/>
        </a:p>
      </dgm:t>
    </dgm:pt>
    <dgm:pt modelId="{E2054CAA-7A01-4E27-BB97-7D0AF56692AF}" type="parTrans" cxnId="{FF5C362B-B8BB-416F-937E-69FF63C05810}">
      <dgm:prSet/>
      <dgm:spPr/>
      <dgm:t>
        <a:bodyPr/>
        <a:lstStyle/>
        <a:p>
          <a:endParaRPr lang="ro-RO"/>
        </a:p>
      </dgm:t>
    </dgm:pt>
    <dgm:pt modelId="{E2FC5FA9-6243-47E8-9811-888EF53D3B50}" type="sibTrans" cxnId="{FF5C362B-B8BB-416F-937E-69FF63C05810}">
      <dgm:prSet/>
      <dgm:spPr/>
      <dgm:t>
        <a:bodyPr/>
        <a:lstStyle/>
        <a:p>
          <a:endParaRPr lang="ro-RO"/>
        </a:p>
      </dgm:t>
    </dgm:pt>
    <dgm:pt modelId="{FAF87AC8-7035-4F05-88A8-5F1FE42F4C90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Eficientă în acnee</a:t>
          </a:r>
          <a:endParaRPr lang="ro-RO" dirty="0"/>
        </a:p>
      </dgm:t>
    </dgm:pt>
    <dgm:pt modelId="{96F9FF25-4D9B-4DF8-976A-3B271A09E1E0}" type="parTrans" cxnId="{6085ED1C-2919-4E79-B0F5-0D1258666D99}">
      <dgm:prSet/>
      <dgm:spPr/>
      <dgm:t>
        <a:bodyPr/>
        <a:lstStyle/>
        <a:p>
          <a:endParaRPr lang="ro-RO"/>
        </a:p>
      </dgm:t>
    </dgm:pt>
    <dgm:pt modelId="{1FA88193-91CB-49CB-BADC-E7B7408455EF}" type="sibTrans" cxnId="{6085ED1C-2919-4E79-B0F5-0D1258666D99}">
      <dgm:prSet/>
      <dgm:spPr/>
      <dgm:t>
        <a:bodyPr/>
        <a:lstStyle/>
        <a:p>
          <a:endParaRPr lang="ro-RO"/>
        </a:p>
      </dgm:t>
    </dgm:pt>
    <dgm:pt modelId="{9B8F2CD6-C721-4012-A27F-9B9D7A3085B4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Efect </a:t>
          </a:r>
          <a:r>
            <a:rPr lang="ro-RO" dirty="0" err="1" smtClean="0"/>
            <a:t>anti-aging</a:t>
          </a:r>
          <a:endParaRPr lang="ro-RO" dirty="0"/>
        </a:p>
      </dgm:t>
    </dgm:pt>
    <dgm:pt modelId="{1BA2FC4B-DB54-49D0-BF7B-039F33B1696D}" type="parTrans" cxnId="{AE69687E-D104-4141-BD6F-8957F3A92D9A}">
      <dgm:prSet/>
      <dgm:spPr/>
      <dgm:t>
        <a:bodyPr/>
        <a:lstStyle/>
        <a:p>
          <a:endParaRPr lang="ro-RO"/>
        </a:p>
      </dgm:t>
    </dgm:pt>
    <dgm:pt modelId="{FF7B7714-379A-4692-9607-252BDF2F9712}" type="sibTrans" cxnId="{AE69687E-D104-4141-BD6F-8957F3A92D9A}">
      <dgm:prSet/>
      <dgm:spPr/>
      <dgm:t>
        <a:bodyPr/>
        <a:lstStyle/>
        <a:p>
          <a:endParaRPr lang="ro-RO"/>
        </a:p>
      </dgm:t>
    </dgm:pt>
    <dgm:pt modelId="{E9D75D65-B27D-40B2-A591-B683D12D5C9B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err="1" smtClean="0"/>
            <a:t>Carotenoizii</a:t>
          </a:r>
          <a:r>
            <a:rPr lang="ro-RO" dirty="0" smtClean="0"/>
            <a:t>: </a:t>
          </a:r>
          <a:r>
            <a:rPr lang="ro-RO" dirty="0" err="1" smtClean="0"/>
            <a:t>astaxantina</a:t>
          </a:r>
          <a:r>
            <a:rPr lang="ro-RO" dirty="0" smtClean="0"/>
            <a:t>, licopenul, luteina</a:t>
          </a:r>
          <a:endParaRPr lang="ro-RO" dirty="0"/>
        </a:p>
      </dgm:t>
    </dgm:pt>
    <dgm:pt modelId="{5C16863F-7D42-4552-AF58-3C00C062E8EF}" type="parTrans" cxnId="{05D4DE50-B98B-4479-AA58-688443A05B53}">
      <dgm:prSet/>
      <dgm:spPr/>
      <dgm:t>
        <a:bodyPr/>
        <a:lstStyle/>
        <a:p>
          <a:endParaRPr lang="ro-RO"/>
        </a:p>
      </dgm:t>
    </dgm:pt>
    <dgm:pt modelId="{2D248992-E828-4F3C-BD94-90F85D025592}" type="sibTrans" cxnId="{05D4DE50-B98B-4479-AA58-688443A05B53}">
      <dgm:prSet/>
      <dgm:spPr/>
      <dgm:t>
        <a:bodyPr/>
        <a:lstStyle/>
        <a:p>
          <a:endParaRPr lang="ro-RO"/>
        </a:p>
      </dgm:t>
    </dgm:pt>
    <dgm:pt modelId="{96B9417F-D569-49C9-A603-D96222930B57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Reduce cearcănele atunci când este aplicată extern.</a:t>
          </a:r>
          <a:endParaRPr lang="ro-RO" dirty="0"/>
        </a:p>
      </dgm:t>
    </dgm:pt>
    <dgm:pt modelId="{9FC48A56-20A2-4B3A-AD30-657B2BC32B5A}" type="parTrans" cxnId="{E6C73235-7B97-46CD-816F-146B49992BD0}">
      <dgm:prSet/>
      <dgm:spPr/>
      <dgm:t>
        <a:bodyPr/>
        <a:lstStyle/>
        <a:p>
          <a:endParaRPr lang="ro-RO"/>
        </a:p>
      </dgm:t>
    </dgm:pt>
    <dgm:pt modelId="{EE0F7242-28A3-448F-9704-38AA32C9140B}" type="sibTrans" cxnId="{E6C73235-7B97-46CD-816F-146B49992BD0}">
      <dgm:prSet/>
      <dgm:spPr/>
      <dgm:t>
        <a:bodyPr/>
        <a:lstStyle/>
        <a:p>
          <a:endParaRPr lang="ro-RO"/>
        </a:p>
      </dgm:t>
    </dgm:pt>
    <dgm:pt modelId="{3810EC36-09E9-47ED-9A14-EDD870BD5FB1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Intră în structurile pielii, părului și unghiilor</a:t>
          </a:r>
          <a:endParaRPr lang="ro-RO" dirty="0"/>
        </a:p>
      </dgm:t>
    </dgm:pt>
    <dgm:pt modelId="{55FA6302-60D7-4980-9D9D-6D80919A31AA}" type="parTrans" cxnId="{EF853E36-F3E4-4111-80A7-6176A2103239}">
      <dgm:prSet/>
      <dgm:spPr/>
      <dgm:t>
        <a:bodyPr/>
        <a:lstStyle/>
        <a:p>
          <a:endParaRPr lang="ro-RO"/>
        </a:p>
      </dgm:t>
    </dgm:pt>
    <dgm:pt modelId="{E4911D42-0B38-4592-9B12-D757CE26F669}" type="sibTrans" cxnId="{EF853E36-F3E4-4111-80A7-6176A2103239}">
      <dgm:prSet/>
      <dgm:spPr/>
      <dgm:t>
        <a:bodyPr/>
        <a:lstStyle/>
        <a:p>
          <a:endParaRPr lang="ro-RO"/>
        </a:p>
      </dgm:t>
    </dgm:pt>
    <dgm:pt modelId="{D09BCEA5-3F7C-49C0-B453-FEAD649A4DE7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Carența produce dermatite seboreice și căderea părului</a:t>
          </a:r>
          <a:endParaRPr lang="ro-RO" dirty="0"/>
        </a:p>
      </dgm:t>
    </dgm:pt>
    <dgm:pt modelId="{E072BD6D-32CC-4191-A5C0-21C5B1641B1A}" type="parTrans" cxnId="{6FEE9EB1-3164-4EE2-9E47-4DED047ED5A6}">
      <dgm:prSet/>
      <dgm:spPr/>
      <dgm:t>
        <a:bodyPr/>
        <a:lstStyle/>
        <a:p>
          <a:endParaRPr lang="ro-RO"/>
        </a:p>
      </dgm:t>
    </dgm:pt>
    <dgm:pt modelId="{6CC12ED9-5D04-4FEB-A82B-8F218337A749}" type="sibTrans" cxnId="{6FEE9EB1-3164-4EE2-9E47-4DED047ED5A6}">
      <dgm:prSet/>
      <dgm:spPr/>
      <dgm:t>
        <a:bodyPr/>
        <a:lstStyle/>
        <a:p>
          <a:endParaRPr lang="ro-RO"/>
        </a:p>
      </dgm:t>
    </dgm:pt>
    <dgm:pt modelId="{5A0566A7-DA10-4875-912C-454A0458114C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err="1" smtClean="0"/>
            <a:t>Niacina</a:t>
          </a:r>
          <a:r>
            <a:rPr lang="ro-RO" dirty="0" smtClean="0"/>
            <a:t> folosită în cremele hidratante ajută la reținerea hidratării naturale a pielii</a:t>
          </a:r>
          <a:endParaRPr lang="ro-RO" dirty="0"/>
        </a:p>
      </dgm:t>
    </dgm:pt>
    <dgm:pt modelId="{B125E058-5ED0-40DA-B2C9-78BE2E43A4E4}" type="parTrans" cxnId="{C8E058E7-0F64-4BF7-93A5-CFCBEA439C26}">
      <dgm:prSet/>
      <dgm:spPr/>
      <dgm:t>
        <a:bodyPr/>
        <a:lstStyle/>
        <a:p>
          <a:endParaRPr lang="ro-RO"/>
        </a:p>
      </dgm:t>
    </dgm:pt>
    <dgm:pt modelId="{E60613DA-BDC2-4139-A571-2C4903248084}" type="sibTrans" cxnId="{C8E058E7-0F64-4BF7-93A5-CFCBEA439C26}">
      <dgm:prSet/>
      <dgm:spPr/>
      <dgm:t>
        <a:bodyPr/>
        <a:lstStyle/>
        <a:p>
          <a:endParaRPr lang="ro-RO"/>
        </a:p>
      </dgm:t>
    </dgm:pt>
    <dgm:pt modelId="{219A995C-B34F-4DC0-B53D-349428AF8BBC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Proprietăți antiinflamatorii, eficientă în iritații</a:t>
          </a:r>
          <a:endParaRPr lang="ro-RO" dirty="0"/>
        </a:p>
      </dgm:t>
    </dgm:pt>
    <dgm:pt modelId="{EC2A4024-8D39-4999-A3FF-F402902CC60B}" type="parTrans" cxnId="{CAC390F4-CCCD-44DD-B220-B7C445FFF83C}">
      <dgm:prSet/>
      <dgm:spPr/>
      <dgm:t>
        <a:bodyPr/>
        <a:lstStyle/>
        <a:p>
          <a:endParaRPr lang="ro-RO"/>
        </a:p>
      </dgm:t>
    </dgm:pt>
    <dgm:pt modelId="{70D813E5-72C5-492D-8578-891691C75065}" type="sibTrans" cxnId="{CAC390F4-CCCD-44DD-B220-B7C445FFF83C}">
      <dgm:prSet/>
      <dgm:spPr/>
      <dgm:t>
        <a:bodyPr/>
        <a:lstStyle/>
        <a:p>
          <a:endParaRPr lang="ro-RO"/>
        </a:p>
      </dgm:t>
    </dgm:pt>
    <dgm:pt modelId="{A72EABCD-0330-4331-9148-9D7611824050}" type="pres">
      <dgm:prSet presAssocID="{28A440DC-EDFB-42CD-910B-221ACA25A8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78979E2C-C559-48AA-9F62-24A8D75D77A5}" type="pres">
      <dgm:prSet presAssocID="{158E35C2-CD4C-4B5E-ABC0-A4E03CF99EE5}" presName="composite" presStyleCnt="0"/>
      <dgm:spPr/>
    </dgm:pt>
    <dgm:pt modelId="{AC3492C4-0871-4DD9-87CA-5CCFB4A5D409}" type="pres">
      <dgm:prSet presAssocID="{158E35C2-CD4C-4B5E-ABC0-A4E03CF99EE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87092C33-0C42-41DA-AC1B-233873CA278E}" type="pres">
      <dgm:prSet presAssocID="{158E35C2-CD4C-4B5E-ABC0-A4E03CF99EE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A716CECE-A63D-49BE-A4EB-3DF29ED8F480}" type="pres">
      <dgm:prSet presAssocID="{EC8D2B32-BF5D-420C-BFA4-C6E6E8E30F13}" presName="space" presStyleCnt="0"/>
      <dgm:spPr/>
    </dgm:pt>
    <dgm:pt modelId="{9F2E2B52-A4ED-4576-B249-F362799E30CE}" type="pres">
      <dgm:prSet presAssocID="{93F05A3E-FFEB-4F89-ADF0-BB6554F311DD}" presName="composite" presStyleCnt="0"/>
      <dgm:spPr/>
    </dgm:pt>
    <dgm:pt modelId="{CD2E7A6F-00CB-40E6-B612-5AD16EF53AD7}" type="pres">
      <dgm:prSet presAssocID="{93F05A3E-FFEB-4F89-ADF0-BB6554F311D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1AD7A3A3-31AB-47DA-A3D9-F61D58E262A3}" type="pres">
      <dgm:prSet presAssocID="{93F05A3E-FFEB-4F89-ADF0-BB6554F311D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ABC4181-B6FC-4D3B-B042-3A2335E05DE4}" type="pres">
      <dgm:prSet presAssocID="{DB366C5A-C4B7-441C-ADBD-278A3A0B7679}" presName="space" presStyleCnt="0"/>
      <dgm:spPr/>
    </dgm:pt>
    <dgm:pt modelId="{A237E4C6-36F4-43A6-9573-28C6D4A2CEE5}" type="pres">
      <dgm:prSet presAssocID="{F9B5CC70-8894-4059-B2C9-FFEA308E065D}" presName="composite" presStyleCnt="0"/>
      <dgm:spPr/>
    </dgm:pt>
    <dgm:pt modelId="{BAFADFD1-9306-40FD-AB9B-806C0EBB0A12}" type="pres">
      <dgm:prSet presAssocID="{F9B5CC70-8894-4059-B2C9-FFEA308E065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148A80E2-6736-468B-A71B-7F7F86122D3D}" type="pres">
      <dgm:prSet presAssocID="{F9B5CC70-8894-4059-B2C9-FFEA308E065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AFA22CAA-D4DA-432D-85A9-6DA405F6C550}" type="presOf" srcId="{9B8F2CD6-C721-4012-A27F-9B9D7A3085B4}" destId="{87092C33-0C42-41DA-AC1B-233873CA278E}" srcOrd="0" destOrd="4" presId="urn:microsoft.com/office/officeart/2005/8/layout/hList1"/>
    <dgm:cxn modelId="{CAC390F4-CCCD-44DD-B220-B7C445FFF83C}" srcId="{F9B5CC70-8894-4059-B2C9-FFEA308E065D}" destId="{219A995C-B34F-4DC0-B53D-349428AF8BBC}" srcOrd="4" destOrd="0" parTransId="{EC2A4024-8D39-4999-A3FF-F402902CC60B}" sibTransId="{70D813E5-72C5-492D-8578-891691C75065}"/>
    <dgm:cxn modelId="{EF853E36-F3E4-4111-80A7-6176A2103239}" srcId="{F9B5CC70-8894-4059-B2C9-FFEA308E065D}" destId="{3810EC36-09E9-47ED-9A14-EDD870BD5FB1}" srcOrd="1" destOrd="0" parTransId="{55FA6302-60D7-4980-9D9D-6D80919A31AA}" sibTransId="{E4911D42-0B38-4592-9B12-D757CE26F669}"/>
    <dgm:cxn modelId="{3A5308F6-B9E9-4CB3-AAFF-B80442201222}" type="presOf" srcId="{96B9417F-D569-49C9-A603-D96222930B57}" destId="{1AD7A3A3-31AB-47DA-A3D9-F61D58E262A3}" srcOrd="0" destOrd="2" presId="urn:microsoft.com/office/officeart/2005/8/layout/hList1"/>
    <dgm:cxn modelId="{58022BFC-0B33-4520-9972-2A530D9947C8}" srcId="{158E35C2-CD4C-4B5E-ABC0-A4E03CF99EE5}" destId="{E25559F0-6F25-4DCC-8FD3-FB414CF67DD3}" srcOrd="0" destOrd="0" parTransId="{C6A8FA3C-B8DA-4EA1-8DCD-DD4B5925E20A}" sibTransId="{830ECE0A-6C49-465B-973B-BEDB70D7650B}"/>
    <dgm:cxn modelId="{6085ED1C-2919-4E79-B0F5-0D1258666D99}" srcId="{158E35C2-CD4C-4B5E-ABC0-A4E03CF99EE5}" destId="{FAF87AC8-7035-4F05-88A8-5F1FE42F4C90}" srcOrd="3" destOrd="0" parTransId="{96F9FF25-4D9B-4DF8-976A-3B271A09E1E0}" sibTransId="{1FA88193-91CB-49CB-BADC-E7B7408455EF}"/>
    <dgm:cxn modelId="{A862F9AD-960C-47BC-AFF9-E82F2E92CF54}" type="presOf" srcId="{158E35C2-CD4C-4B5E-ABC0-A4E03CF99EE5}" destId="{AC3492C4-0871-4DD9-87CA-5CCFB4A5D409}" srcOrd="0" destOrd="0" presId="urn:microsoft.com/office/officeart/2005/8/layout/hList1"/>
    <dgm:cxn modelId="{6FEE9EB1-3164-4EE2-9E47-4DED047ED5A6}" srcId="{F9B5CC70-8894-4059-B2C9-FFEA308E065D}" destId="{D09BCEA5-3F7C-49C0-B453-FEAD649A4DE7}" srcOrd="2" destOrd="0" parTransId="{E072BD6D-32CC-4191-A5C0-21C5B1641B1A}" sibTransId="{6CC12ED9-5D04-4FEB-A82B-8F218337A749}"/>
    <dgm:cxn modelId="{C8E058E7-0F64-4BF7-93A5-CFCBEA439C26}" srcId="{F9B5CC70-8894-4059-B2C9-FFEA308E065D}" destId="{5A0566A7-DA10-4875-912C-454A0458114C}" srcOrd="3" destOrd="0" parTransId="{B125E058-5ED0-40DA-B2C9-78BE2E43A4E4}" sibTransId="{E60613DA-BDC2-4139-A571-2C4903248084}"/>
    <dgm:cxn modelId="{86EAA415-1FFA-49C6-99E4-080E3B86B4A8}" type="presOf" srcId="{93F05A3E-FFEB-4F89-ADF0-BB6554F311DD}" destId="{CD2E7A6F-00CB-40E6-B612-5AD16EF53AD7}" srcOrd="0" destOrd="0" presId="urn:microsoft.com/office/officeart/2005/8/layout/hList1"/>
    <dgm:cxn modelId="{05D4DE50-B98B-4479-AA58-688443A05B53}" srcId="{158E35C2-CD4C-4B5E-ABC0-A4E03CF99EE5}" destId="{E9D75D65-B27D-40B2-A591-B683D12D5C9B}" srcOrd="5" destOrd="0" parTransId="{5C16863F-7D42-4552-AF58-3C00C062E8EF}" sibTransId="{2D248992-E828-4F3C-BD94-90F85D025592}"/>
    <dgm:cxn modelId="{E6C73235-7B97-46CD-816F-146B49992BD0}" srcId="{93F05A3E-FFEB-4F89-ADF0-BB6554F311DD}" destId="{96B9417F-D569-49C9-A603-D96222930B57}" srcOrd="2" destOrd="0" parTransId="{9FC48A56-20A2-4B3A-AD30-657B2BC32B5A}" sibTransId="{EE0F7242-28A3-448F-9704-38AA32C9140B}"/>
    <dgm:cxn modelId="{A829C2A9-7650-46AD-89A5-6634D09205CA}" type="presOf" srcId="{F9B5CC70-8894-4059-B2C9-FFEA308E065D}" destId="{BAFADFD1-9306-40FD-AB9B-806C0EBB0A12}" srcOrd="0" destOrd="0" presId="urn:microsoft.com/office/officeart/2005/8/layout/hList1"/>
    <dgm:cxn modelId="{0D55DD09-A0DD-4EA8-A10B-0FC363109F3E}" type="presOf" srcId="{28A440DC-EDFB-42CD-910B-221ACA25A8D0}" destId="{A72EABCD-0330-4331-9148-9D7611824050}" srcOrd="0" destOrd="0" presId="urn:microsoft.com/office/officeart/2005/8/layout/hList1"/>
    <dgm:cxn modelId="{0199702A-3969-4238-B6F8-A077B2055327}" type="presOf" srcId="{219A995C-B34F-4DC0-B53D-349428AF8BBC}" destId="{148A80E2-6736-468B-A71B-7F7F86122D3D}" srcOrd="0" destOrd="4" presId="urn:microsoft.com/office/officeart/2005/8/layout/hList1"/>
    <dgm:cxn modelId="{19FD717F-3D34-4EA0-B826-12E4CF6685CB}" srcId="{28A440DC-EDFB-42CD-910B-221ACA25A8D0}" destId="{158E35C2-CD4C-4B5E-ABC0-A4E03CF99EE5}" srcOrd="0" destOrd="0" parTransId="{D7E215D4-7ABC-4D6D-A022-E6E701F9FAA4}" sibTransId="{EC8D2B32-BF5D-420C-BFA4-C6E6E8E30F13}"/>
    <dgm:cxn modelId="{22ADE546-5F6D-4C1E-AF46-E85BFB1837BA}" srcId="{93F05A3E-FFEB-4F89-ADF0-BB6554F311DD}" destId="{98AA656A-97F9-45E8-B9B4-4132B81FB605}" srcOrd="1" destOrd="0" parTransId="{30D58557-B54E-45B4-A73F-19EC0C3D8032}" sibTransId="{D7AA3FC7-DDC8-4DD3-9EA3-CBBD383AA6C8}"/>
    <dgm:cxn modelId="{FABFFB83-1218-40AC-A119-4A26C6D63BEE}" srcId="{28A440DC-EDFB-42CD-910B-221ACA25A8D0}" destId="{F9B5CC70-8894-4059-B2C9-FFEA308E065D}" srcOrd="2" destOrd="0" parTransId="{409563EB-6C39-48AC-B78D-4B7BC5C1407E}" sibTransId="{799C2D4E-9972-4500-9103-3B5042AC31B7}"/>
    <dgm:cxn modelId="{F6AF1031-19FB-4FAF-88D9-531D7DB9589C}" type="presOf" srcId="{E9D75D65-B27D-40B2-A591-B683D12D5C9B}" destId="{87092C33-0C42-41DA-AC1B-233873CA278E}" srcOrd="0" destOrd="5" presId="urn:microsoft.com/office/officeart/2005/8/layout/hList1"/>
    <dgm:cxn modelId="{F7B8DC32-FDC7-495A-AF4B-7871EBAB7499}" type="presOf" srcId="{E382223A-28B6-486D-BE93-821DC4FE2215}" destId="{87092C33-0C42-41DA-AC1B-233873CA278E}" srcOrd="0" destOrd="2" presId="urn:microsoft.com/office/officeart/2005/8/layout/hList1"/>
    <dgm:cxn modelId="{AE69687E-D104-4141-BD6F-8957F3A92D9A}" srcId="{158E35C2-CD4C-4B5E-ABC0-A4E03CF99EE5}" destId="{9B8F2CD6-C721-4012-A27F-9B9D7A3085B4}" srcOrd="4" destOrd="0" parTransId="{1BA2FC4B-DB54-49D0-BF7B-039F33B1696D}" sibTransId="{FF7B7714-379A-4692-9607-252BDF2F9712}"/>
    <dgm:cxn modelId="{7D161BD6-09DE-4A69-BED4-30CF4E5AE2EB}" type="presOf" srcId="{5A0566A7-DA10-4875-912C-454A0458114C}" destId="{148A80E2-6736-468B-A71B-7F7F86122D3D}" srcOrd="0" destOrd="3" presId="urn:microsoft.com/office/officeart/2005/8/layout/hList1"/>
    <dgm:cxn modelId="{6AAF9B72-C5ED-4FF8-B3E5-F13BDE681AA1}" type="presOf" srcId="{E25559F0-6F25-4DCC-8FD3-FB414CF67DD3}" destId="{87092C33-0C42-41DA-AC1B-233873CA278E}" srcOrd="0" destOrd="0" presId="urn:microsoft.com/office/officeart/2005/8/layout/hList1"/>
    <dgm:cxn modelId="{08C0AD55-7518-417D-9E4E-7B8E6C40DF1C}" type="presOf" srcId="{3810EC36-09E9-47ED-9A14-EDD870BD5FB1}" destId="{148A80E2-6736-468B-A71B-7F7F86122D3D}" srcOrd="0" destOrd="1" presId="urn:microsoft.com/office/officeart/2005/8/layout/hList1"/>
    <dgm:cxn modelId="{19B1D23D-E9FE-466E-B41B-39B9C528C996}" srcId="{F9B5CC70-8894-4059-B2C9-FFEA308E065D}" destId="{AEA56BA2-8FA6-478A-A6D4-056B43F01AEC}" srcOrd="0" destOrd="0" parTransId="{3D2EC9FD-77C5-45F5-B86B-D733F92BAA0D}" sibTransId="{FF598CB6-0C47-465C-A571-0B0864940CEF}"/>
    <dgm:cxn modelId="{01A02ED2-FB1C-418C-B0F1-1CF6FAB3F1B6}" srcId="{158E35C2-CD4C-4B5E-ABC0-A4E03CF99EE5}" destId="{158ADEAE-EF8C-4990-947A-4261D36D0410}" srcOrd="1" destOrd="0" parTransId="{A3F91C69-CA48-4206-B67C-B6562872039A}" sibTransId="{ECBA81C1-BEFD-4567-A9EC-DE35FF9A5A2B}"/>
    <dgm:cxn modelId="{6B0342A5-F7C4-412C-A0BC-81F728A5381B}" type="presOf" srcId="{AEA56BA2-8FA6-478A-A6D4-056B43F01AEC}" destId="{148A80E2-6736-468B-A71B-7F7F86122D3D}" srcOrd="0" destOrd="0" presId="urn:microsoft.com/office/officeart/2005/8/layout/hList1"/>
    <dgm:cxn modelId="{1E8354FE-9028-4CF8-A89E-F2123C8FB7A4}" srcId="{28A440DC-EDFB-42CD-910B-221ACA25A8D0}" destId="{93F05A3E-FFEB-4F89-ADF0-BB6554F311DD}" srcOrd="1" destOrd="0" parTransId="{FE0FCC65-D30D-4C5B-92BD-69C93F19327B}" sibTransId="{DB366C5A-C4B7-441C-ADBD-278A3A0B7679}"/>
    <dgm:cxn modelId="{C647B593-839A-4F7A-B93A-20DF622C8B97}" type="presOf" srcId="{FAF87AC8-7035-4F05-88A8-5F1FE42F4C90}" destId="{87092C33-0C42-41DA-AC1B-233873CA278E}" srcOrd="0" destOrd="3" presId="urn:microsoft.com/office/officeart/2005/8/layout/hList1"/>
    <dgm:cxn modelId="{FF5C362B-B8BB-416F-937E-69FF63C05810}" srcId="{158E35C2-CD4C-4B5E-ABC0-A4E03CF99EE5}" destId="{E382223A-28B6-486D-BE93-821DC4FE2215}" srcOrd="2" destOrd="0" parTransId="{E2054CAA-7A01-4E27-BB97-7D0AF56692AF}" sibTransId="{E2FC5FA9-6243-47E8-9811-888EF53D3B50}"/>
    <dgm:cxn modelId="{F63EC270-BCF3-47CC-A4BF-DBEE469A20B1}" type="presOf" srcId="{98AA656A-97F9-45E8-B9B4-4132B81FB605}" destId="{1AD7A3A3-31AB-47DA-A3D9-F61D58E262A3}" srcOrd="0" destOrd="1" presId="urn:microsoft.com/office/officeart/2005/8/layout/hList1"/>
    <dgm:cxn modelId="{10E3489F-BB0D-45EF-90F6-9B714D1B8749}" type="presOf" srcId="{158ADEAE-EF8C-4990-947A-4261D36D0410}" destId="{87092C33-0C42-41DA-AC1B-233873CA278E}" srcOrd="0" destOrd="1" presId="urn:microsoft.com/office/officeart/2005/8/layout/hList1"/>
    <dgm:cxn modelId="{E47596C6-A91B-4B30-90EB-33F3BD71B3F2}" type="presOf" srcId="{D09BCEA5-3F7C-49C0-B453-FEAD649A4DE7}" destId="{148A80E2-6736-468B-A71B-7F7F86122D3D}" srcOrd="0" destOrd="2" presId="urn:microsoft.com/office/officeart/2005/8/layout/hList1"/>
    <dgm:cxn modelId="{51EB2AB7-D9FF-433E-B9FA-E5B2CE52FFC5}" type="presOf" srcId="{0943B3A2-AFAD-441A-AE33-A390F35BF809}" destId="{1AD7A3A3-31AB-47DA-A3D9-F61D58E262A3}" srcOrd="0" destOrd="0" presId="urn:microsoft.com/office/officeart/2005/8/layout/hList1"/>
    <dgm:cxn modelId="{4AE539E4-9CF5-4BB2-8C48-B3ABB81DE3BF}" srcId="{93F05A3E-FFEB-4F89-ADF0-BB6554F311DD}" destId="{0943B3A2-AFAD-441A-AE33-A390F35BF809}" srcOrd="0" destOrd="0" parTransId="{E0FF3A05-1B5B-4C2B-B929-9D650D2CB757}" sibTransId="{D08D9580-AFAC-4F66-A618-AA510F812B59}"/>
    <dgm:cxn modelId="{9FA9B440-2C25-4122-A936-C9D6034E30FD}" type="presParOf" srcId="{A72EABCD-0330-4331-9148-9D7611824050}" destId="{78979E2C-C559-48AA-9F62-24A8D75D77A5}" srcOrd="0" destOrd="0" presId="urn:microsoft.com/office/officeart/2005/8/layout/hList1"/>
    <dgm:cxn modelId="{6BD2B8F9-CE50-4C60-99A4-BE410E2D815C}" type="presParOf" srcId="{78979E2C-C559-48AA-9F62-24A8D75D77A5}" destId="{AC3492C4-0871-4DD9-87CA-5CCFB4A5D409}" srcOrd="0" destOrd="0" presId="urn:microsoft.com/office/officeart/2005/8/layout/hList1"/>
    <dgm:cxn modelId="{0219E43B-789A-42C8-BF08-452896254D5B}" type="presParOf" srcId="{78979E2C-C559-48AA-9F62-24A8D75D77A5}" destId="{87092C33-0C42-41DA-AC1B-233873CA278E}" srcOrd="1" destOrd="0" presId="urn:microsoft.com/office/officeart/2005/8/layout/hList1"/>
    <dgm:cxn modelId="{CB395F93-53DE-4122-8AC1-8089BA46A8B0}" type="presParOf" srcId="{A72EABCD-0330-4331-9148-9D7611824050}" destId="{A716CECE-A63D-49BE-A4EB-3DF29ED8F480}" srcOrd="1" destOrd="0" presId="urn:microsoft.com/office/officeart/2005/8/layout/hList1"/>
    <dgm:cxn modelId="{A80867DD-94CE-44ED-A9A8-ACE294300EFC}" type="presParOf" srcId="{A72EABCD-0330-4331-9148-9D7611824050}" destId="{9F2E2B52-A4ED-4576-B249-F362799E30CE}" srcOrd="2" destOrd="0" presId="urn:microsoft.com/office/officeart/2005/8/layout/hList1"/>
    <dgm:cxn modelId="{797695DD-DCEB-4F68-B8B0-15F8DCA14059}" type="presParOf" srcId="{9F2E2B52-A4ED-4576-B249-F362799E30CE}" destId="{CD2E7A6F-00CB-40E6-B612-5AD16EF53AD7}" srcOrd="0" destOrd="0" presId="urn:microsoft.com/office/officeart/2005/8/layout/hList1"/>
    <dgm:cxn modelId="{819DD3CF-FC69-4420-8837-BB540464DBC5}" type="presParOf" srcId="{9F2E2B52-A4ED-4576-B249-F362799E30CE}" destId="{1AD7A3A3-31AB-47DA-A3D9-F61D58E262A3}" srcOrd="1" destOrd="0" presId="urn:microsoft.com/office/officeart/2005/8/layout/hList1"/>
    <dgm:cxn modelId="{F6CE42E6-A5AD-4558-8EB7-24470D79053F}" type="presParOf" srcId="{A72EABCD-0330-4331-9148-9D7611824050}" destId="{9ABC4181-B6FC-4D3B-B042-3A2335E05DE4}" srcOrd="3" destOrd="0" presId="urn:microsoft.com/office/officeart/2005/8/layout/hList1"/>
    <dgm:cxn modelId="{B9BEE057-E7D3-4E4E-87FE-06D0E95708AB}" type="presParOf" srcId="{A72EABCD-0330-4331-9148-9D7611824050}" destId="{A237E4C6-36F4-43A6-9573-28C6D4A2CEE5}" srcOrd="4" destOrd="0" presId="urn:microsoft.com/office/officeart/2005/8/layout/hList1"/>
    <dgm:cxn modelId="{7F207488-462A-47B5-B463-22F2BEDED39B}" type="presParOf" srcId="{A237E4C6-36F4-43A6-9573-28C6D4A2CEE5}" destId="{BAFADFD1-9306-40FD-AB9B-806C0EBB0A12}" srcOrd="0" destOrd="0" presId="urn:microsoft.com/office/officeart/2005/8/layout/hList1"/>
    <dgm:cxn modelId="{98678418-0352-4F33-BD2B-AA40B0887154}" type="presParOf" srcId="{A237E4C6-36F4-43A6-9573-28C6D4A2CEE5}" destId="{148A80E2-6736-468B-A71B-7F7F86122D3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A440DC-EDFB-42CD-910B-221ACA25A8D0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158E35C2-CD4C-4B5E-ABC0-A4E03CF99EE5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Seleniul</a:t>
          </a:r>
          <a:endParaRPr lang="ro-RO" sz="1900" dirty="0"/>
        </a:p>
      </dgm:t>
    </dgm:pt>
    <dgm:pt modelId="{D7E215D4-7ABC-4D6D-A022-E6E701F9FAA4}" type="parTrans" cxnId="{19FD717F-3D34-4EA0-B826-12E4CF6685CB}">
      <dgm:prSet/>
      <dgm:spPr/>
      <dgm:t>
        <a:bodyPr/>
        <a:lstStyle/>
        <a:p>
          <a:endParaRPr lang="ro-RO"/>
        </a:p>
      </dgm:t>
    </dgm:pt>
    <dgm:pt modelId="{EC8D2B32-BF5D-420C-BFA4-C6E6E8E30F13}" type="sibTrans" cxnId="{19FD717F-3D34-4EA0-B826-12E4CF6685CB}">
      <dgm:prSet/>
      <dgm:spPr/>
      <dgm:t>
        <a:bodyPr/>
        <a:lstStyle/>
        <a:p>
          <a:endParaRPr lang="ro-RO"/>
        </a:p>
      </dgm:t>
    </dgm:pt>
    <dgm:pt modelId="{E25559F0-6F25-4DCC-8FD3-FB414CF67DD3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Antioxidant în sinergism cu vitamina E</a:t>
          </a:r>
          <a:endParaRPr lang="ro-RO" dirty="0"/>
        </a:p>
      </dgm:t>
    </dgm:pt>
    <dgm:pt modelId="{C6A8FA3C-B8DA-4EA1-8DCD-DD4B5925E20A}" type="parTrans" cxnId="{58022BFC-0B33-4520-9972-2A530D9947C8}">
      <dgm:prSet/>
      <dgm:spPr/>
      <dgm:t>
        <a:bodyPr/>
        <a:lstStyle/>
        <a:p>
          <a:endParaRPr lang="ro-RO"/>
        </a:p>
      </dgm:t>
    </dgm:pt>
    <dgm:pt modelId="{830ECE0A-6C49-465B-973B-BEDB70D7650B}" type="sibTrans" cxnId="{58022BFC-0B33-4520-9972-2A530D9947C8}">
      <dgm:prSet/>
      <dgm:spPr/>
      <dgm:t>
        <a:bodyPr/>
        <a:lstStyle/>
        <a:p>
          <a:endParaRPr lang="ro-RO"/>
        </a:p>
      </dgm:t>
    </dgm:pt>
    <dgm:pt modelId="{93F05A3E-FFEB-4F89-ADF0-BB6554F311DD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Zincul</a:t>
          </a:r>
          <a:endParaRPr lang="ro-RO" sz="1900" dirty="0"/>
        </a:p>
      </dgm:t>
    </dgm:pt>
    <dgm:pt modelId="{FE0FCC65-D30D-4C5B-92BD-69C93F19327B}" type="parTrans" cxnId="{1E8354FE-9028-4CF8-A89E-F2123C8FB7A4}">
      <dgm:prSet/>
      <dgm:spPr/>
      <dgm:t>
        <a:bodyPr/>
        <a:lstStyle/>
        <a:p>
          <a:endParaRPr lang="ro-RO"/>
        </a:p>
      </dgm:t>
    </dgm:pt>
    <dgm:pt modelId="{DB366C5A-C4B7-441C-ADBD-278A3A0B7679}" type="sibTrans" cxnId="{1E8354FE-9028-4CF8-A89E-F2123C8FB7A4}">
      <dgm:prSet/>
      <dgm:spPr/>
      <dgm:t>
        <a:bodyPr/>
        <a:lstStyle/>
        <a:p>
          <a:endParaRPr lang="ro-RO"/>
        </a:p>
      </dgm:t>
    </dgm:pt>
    <dgm:pt modelId="{0943B3A2-AFAD-441A-AE33-A390F35BF809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Formarea celulelor de elastină, cu rol în susținerea structurii pielii</a:t>
          </a:r>
          <a:endParaRPr lang="ro-RO" dirty="0"/>
        </a:p>
      </dgm:t>
    </dgm:pt>
    <dgm:pt modelId="{E0FF3A05-1B5B-4C2B-B929-9D650D2CB757}" type="parTrans" cxnId="{4AE539E4-9CF5-4BB2-8C48-B3ABB81DE3BF}">
      <dgm:prSet/>
      <dgm:spPr/>
      <dgm:t>
        <a:bodyPr/>
        <a:lstStyle/>
        <a:p>
          <a:endParaRPr lang="ro-RO"/>
        </a:p>
      </dgm:t>
    </dgm:pt>
    <dgm:pt modelId="{D08D9580-AFAC-4F66-A618-AA510F812B59}" type="sibTrans" cxnId="{4AE539E4-9CF5-4BB2-8C48-B3ABB81DE3BF}">
      <dgm:prSet/>
      <dgm:spPr/>
      <dgm:t>
        <a:bodyPr/>
        <a:lstStyle/>
        <a:p>
          <a:endParaRPr lang="ro-RO"/>
        </a:p>
      </dgm:t>
    </dgm:pt>
    <dgm:pt modelId="{F9B5CC70-8894-4059-B2C9-FFEA308E065D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Cuprul</a:t>
          </a:r>
          <a:endParaRPr lang="ro-RO" sz="1900" dirty="0"/>
        </a:p>
      </dgm:t>
    </dgm:pt>
    <dgm:pt modelId="{409563EB-6C39-48AC-B78D-4B7BC5C1407E}" type="parTrans" cxnId="{FABFFB83-1218-40AC-A119-4A26C6D63BEE}">
      <dgm:prSet/>
      <dgm:spPr/>
      <dgm:t>
        <a:bodyPr/>
        <a:lstStyle/>
        <a:p>
          <a:endParaRPr lang="ro-RO"/>
        </a:p>
      </dgm:t>
    </dgm:pt>
    <dgm:pt modelId="{799C2D4E-9972-4500-9103-3B5042AC31B7}" type="sibTrans" cxnId="{FABFFB83-1218-40AC-A119-4A26C6D63BEE}">
      <dgm:prSet/>
      <dgm:spPr/>
      <dgm:t>
        <a:bodyPr/>
        <a:lstStyle/>
        <a:p>
          <a:endParaRPr lang="ro-RO"/>
        </a:p>
      </dgm:t>
    </dgm:pt>
    <dgm:pt modelId="{AEA56BA2-8FA6-478A-A6D4-056B43F01AEC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Producerea fibrelor de elastină</a:t>
          </a:r>
          <a:endParaRPr lang="ro-RO" dirty="0"/>
        </a:p>
      </dgm:t>
    </dgm:pt>
    <dgm:pt modelId="{3D2EC9FD-77C5-45F5-B86B-D733F92BAA0D}" type="parTrans" cxnId="{19B1D23D-E9FE-466E-B41B-39B9C528C996}">
      <dgm:prSet/>
      <dgm:spPr/>
      <dgm:t>
        <a:bodyPr/>
        <a:lstStyle/>
        <a:p>
          <a:endParaRPr lang="ro-RO"/>
        </a:p>
      </dgm:t>
    </dgm:pt>
    <dgm:pt modelId="{FF598CB6-0C47-465C-A571-0B0864940CEF}" type="sibTrans" cxnId="{19B1D23D-E9FE-466E-B41B-39B9C528C996}">
      <dgm:prSet/>
      <dgm:spPr/>
      <dgm:t>
        <a:bodyPr/>
        <a:lstStyle/>
        <a:p>
          <a:endParaRPr lang="ro-RO"/>
        </a:p>
      </dgm:t>
    </dgm:pt>
    <dgm:pt modelId="{512D691A-4D30-4B6B-BFEE-801E1AA51F5D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Prevenția cancerului de piele</a:t>
          </a:r>
          <a:endParaRPr lang="ro-RO" dirty="0"/>
        </a:p>
      </dgm:t>
    </dgm:pt>
    <dgm:pt modelId="{00F4DF66-76B6-4C52-AC6D-FCC72E9A73E6}" type="parTrans" cxnId="{1AE40801-0EE0-46B7-A96C-F47E48262DFF}">
      <dgm:prSet/>
      <dgm:spPr/>
      <dgm:t>
        <a:bodyPr/>
        <a:lstStyle/>
        <a:p>
          <a:endParaRPr lang="ro-RO"/>
        </a:p>
      </dgm:t>
    </dgm:pt>
    <dgm:pt modelId="{8026503E-63E1-49EE-A67C-E99161FEEB91}" type="sibTrans" cxnId="{1AE40801-0EE0-46B7-A96C-F47E48262DFF}">
      <dgm:prSet/>
      <dgm:spPr/>
      <dgm:t>
        <a:bodyPr/>
        <a:lstStyle/>
        <a:p>
          <a:endParaRPr lang="ro-RO"/>
        </a:p>
      </dgm:t>
    </dgm:pt>
    <dgm:pt modelId="{DBC68AEF-B533-4391-BFCA-D8A63945DE89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Protecție UV atât în creme cât și ca supliment nutritiv</a:t>
          </a:r>
          <a:endParaRPr lang="ro-RO" dirty="0"/>
        </a:p>
      </dgm:t>
    </dgm:pt>
    <dgm:pt modelId="{53C877EB-ACAF-4907-87EF-4D9737350B66}" type="parTrans" cxnId="{0FA9B2CE-DBBD-48DD-A228-9DD6DC768EDC}">
      <dgm:prSet/>
      <dgm:spPr/>
      <dgm:t>
        <a:bodyPr/>
        <a:lstStyle/>
        <a:p>
          <a:endParaRPr lang="ro-RO"/>
        </a:p>
      </dgm:t>
    </dgm:pt>
    <dgm:pt modelId="{624C6D1A-F43C-4F2C-98EF-B0AFDDACBFBF}" type="sibTrans" cxnId="{0FA9B2CE-DBBD-48DD-A228-9DD6DC768EDC}">
      <dgm:prSet/>
      <dgm:spPr/>
      <dgm:t>
        <a:bodyPr/>
        <a:lstStyle/>
        <a:p>
          <a:endParaRPr lang="ro-RO"/>
        </a:p>
      </dgm:t>
    </dgm:pt>
    <dgm:pt modelId="{54E31DAE-8198-4B75-AAA9-0F251320D3D8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Eficient în tratarea acneei</a:t>
          </a:r>
          <a:endParaRPr lang="ro-RO" dirty="0"/>
        </a:p>
      </dgm:t>
    </dgm:pt>
    <dgm:pt modelId="{15E6A293-42C5-4A09-AE9D-B86CB36D7F68}" type="parTrans" cxnId="{C9C27DE0-4869-480A-957D-424EB3FFE509}">
      <dgm:prSet/>
      <dgm:spPr/>
      <dgm:t>
        <a:bodyPr/>
        <a:lstStyle/>
        <a:p>
          <a:endParaRPr lang="ro-RO"/>
        </a:p>
      </dgm:t>
    </dgm:pt>
    <dgm:pt modelId="{8A700D5D-E4F3-414F-B38D-A95D6255EA61}" type="sibTrans" cxnId="{C9C27DE0-4869-480A-957D-424EB3FFE509}">
      <dgm:prSet/>
      <dgm:spPr/>
      <dgm:t>
        <a:bodyPr/>
        <a:lstStyle/>
        <a:p>
          <a:endParaRPr lang="ro-RO"/>
        </a:p>
      </dgm:t>
    </dgm:pt>
    <dgm:pt modelId="{B4533063-49FD-46AA-A796-52C1DBA3A5FA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Acneea poate fi un semn al deficienței de Zn</a:t>
          </a:r>
          <a:endParaRPr lang="ro-RO" dirty="0"/>
        </a:p>
      </dgm:t>
    </dgm:pt>
    <dgm:pt modelId="{D406FD0D-34C9-49CE-AFFC-89C183A7FEF8}" type="parTrans" cxnId="{13586BD5-78C2-4BDC-8CF7-D3B54F37F6BF}">
      <dgm:prSet/>
      <dgm:spPr/>
      <dgm:t>
        <a:bodyPr/>
        <a:lstStyle/>
        <a:p>
          <a:endParaRPr lang="ro-RO"/>
        </a:p>
      </dgm:t>
    </dgm:pt>
    <dgm:pt modelId="{7BA8C6BB-22D1-488C-9FBC-FE875D17FED4}" type="sibTrans" cxnId="{13586BD5-78C2-4BDC-8CF7-D3B54F37F6BF}">
      <dgm:prSet/>
      <dgm:spPr/>
      <dgm:t>
        <a:bodyPr/>
        <a:lstStyle/>
        <a:p>
          <a:endParaRPr lang="ro-RO"/>
        </a:p>
      </dgm:t>
    </dgm:pt>
    <dgm:pt modelId="{60BB9BE6-0E5B-435D-80F0-F54939125D7F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Ajută la curățirea pielii si tamponarea producției de sebum</a:t>
          </a:r>
          <a:endParaRPr lang="ro-RO" dirty="0"/>
        </a:p>
      </dgm:t>
    </dgm:pt>
    <dgm:pt modelId="{327288EE-2C00-4597-A551-BB379461FDBC}" type="parTrans" cxnId="{F4F97AE6-E4EB-490E-BFA0-5F29D1C3D198}">
      <dgm:prSet/>
      <dgm:spPr/>
      <dgm:t>
        <a:bodyPr/>
        <a:lstStyle/>
        <a:p>
          <a:endParaRPr lang="ro-RO"/>
        </a:p>
      </dgm:t>
    </dgm:pt>
    <dgm:pt modelId="{DEB6AA9F-B0D4-474D-A2E0-F99633DE7FFB}" type="sibTrans" cxnId="{F4F97AE6-E4EB-490E-BFA0-5F29D1C3D198}">
      <dgm:prSet/>
      <dgm:spPr/>
      <dgm:t>
        <a:bodyPr/>
        <a:lstStyle/>
        <a:p>
          <a:endParaRPr lang="ro-RO"/>
        </a:p>
      </dgm:t>
    </dgm:pt>
    <dgm:pt modelId="{131A919E-1CCA-4F92-AEF3-B38893579A3A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Cremele care conțin Cu ajută la menținerea elasticității pielii și conferă fermitate</a:t>
          </a:r>
          <a:endParaRPr lang="ro-RO" dirty="0"/>
        </a:p>
      </dgm:t>
    </dgm:pt>
    <dgm:pt modelId="{DB646761-AA67-4321-9542-6D81C526A02B}" type="parTrans" cxnId="{0D2AF8F2-5935-416E-9CC6-955E1D8F1CC9}">
      <dgm:prSet/>
      <dgm:spPr/>
      <dgm:t>
        <a:bodyPr/>
        <a:lstStyle/>
        <a:p>
          <a:endParaRPr lang="ro-RO"/>
        </a:p>
      </dgm:t>
    </dgm:pt>
    <dgm:pt modelId="{B3AC1DAC-FF12-41BC-A7A9-1FB26CCB2B02}" type="sibTrans" cxnId="{0D2AF8F2-5935-416E-9CC6-955E1D8F1CC9}">
      <dgm:prSet/>
      <dgm:spPr/>
      <dgm:t>
        <a:bodyPr/>
        <a:lstStyle/>
        <a:p>
          <a:endParaRPr lang="ro-RO"/>
        </a:p>
      </dgm:t>
    </dgm:pt>
    <dgm:pt modelId="{D42DF6CB-DFB8-43B2-9DED-195850988160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Suplimentele de Cu nu sunt indicate, risc de toxicitate</a:t>
          </a:r>
          <a:endParaRPr lang="ro-RO" dirty="0"/>
        </a:p>
      </dgm:t>
    </dgm:pt>
    <dgm:pt modelId="{2EEB3863-11C9-4B6E-AEA6-060B61AB6C37}" type="parTrans" cxnId="{87B30029-FC37-4281-9BFB-F58A24CB25F7}">
      <dgm:prSet/>
      <dgm:spPr/>
      <dgm:t>
        <a:bodyPr/>
        <a:lstStyle/>
        <a:p>
          <a:endParaRPr lang="ro-RO"/>
        </a:p>
      </dgm:t>
    </dgm:pt>
    <dgm:pt modelId="{9263AECE-87A5-4521-959F-52E172E23A98}" type="sibTrans" cxnId="{87B30029-FC37-4281-9BFB-F58A24CB25F7}">
      <dgm:prSet/>
      <dgm:spPr/>
      <dgm:t>
        <a:bodyPr/>
        <a:lstStyle/>
        <a:p>
          <a:endParaRPr lang="ro-RO"/>
        </a:p>
      </dgm:t>
    </dgm:pt>
    <dgm:pt modelId="{A72EABCD-0330-4331-9148-9D7611824050}" type="pres">
      <dgm:prSet presAssocID="{28A440DC-EDFB-42CD-910B-221ACA25A8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78979E2C-C559-48AA-9F62-24A8D75D77A5}" type="pres">
      <dgm:prSet presAssocID="{158E35C2-CD4C-4B5E-ABC0-A4E03CF99EE5}" presName="composite" presStyleCnt="0"/>
      <dgm:spPr/>
    </dgm:pt>
    <dgm:pt modelId="{AC3492C4-0871-4DD9-87CA-5CCFB4A5D409}" type="pres">
      <dgm:prSet presAssocID="{158E35C2-CD4C-4B5E-ABC0-A4E03CF99EE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87092C33-0C42-41DA-AC1B-233873CA278E}" type="pres">
      <dgm:prSet presAssocID="{158E35C2-CD4C-4B5E-ABC0-A4E03CF99EE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A716CECE-A63D-49BE-A4EB-3DF29ED8F480}" type="pres">
      <dgm:prSet presAssocID="{EC8D2B32-BF5D-420C-BFA4-C6E6E8E30F13}" presName="space" presStyleCnt="0"/>
      <dgm:spPr/>
    </dgm:pt>
    <dgm:pt modelId="{9F2E2B52-A4ED-4576-B249-F362799E30CE}" type="pres">
      <dgm:prSet presAssocID="{93F05A3E-FFEB-4F89-ADF0-BB6554F311DD}" presName="composite" presStyleCnt="0"/>
      <dgm:spPr/>
    </dgm:pt>
    <dgm:pt modelId="{CD2E7A6F-00CB-40E6-B612-5AD16EF53AD7}" type="pres">
      <dgm:prSet presAssocID="{93F05A3E-FFEB-4F89-ADF0-BB6554F311D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1AD7A3A3-31AB-47DA-A3D9-F61D58E262A3}" type="pres">
      <dgm:prSet presAssocID="{93F05A3E-FFEB-4F89-ADF0-BB6554F311D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ABC4181-B6FC-4D3B-B042-3A2335E05DE4}" type="pres">
      <dgm:prSet presAssocID="{DB366C5A-C4B7-441C-ADBD-278A3A0B7679}" presName="space" presStyleCnt="0"/>
      <dgm:spPr/>
    </dgm:pt>
    <dgm:pt modelId="{A237E4C6-36F4-43A6-9573-28C6D4A2CEE5}" type="pres">
      <dgm:prSet presAssocID="{F9B5CC70-8894-4059-B2C9-FFEA308E065D}" presName="composite" presStyleCnt="0"/>
      <dgm:spPr/>
    </dgm:pt>
    <dgm:pt modelId="{BAFADFD1-9306-40FD-AB9B-806C0EBB0A12}" type="pres">
      <dgm:prSet presAssocID="{F9B5CC70-8894-4059-B2C9-FFEA308E065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148A80E2-6736-468B-A71B-7F7F86122D3D}" type="pres">
      <dgm:prSet presAssocID="{F9B5CC70-8894-4059-B2C9-FFEA308E065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1593F51B-AC33-4985-BC5B-C995B7C47F0A}" type="presOf" srcId="{DBC68AEF-B533-4391-BFCA-D8A63945DE89}" destId="{87092C33-0C42-41DA-AC1B-233873CA278E}" srcOrd="0" destOrd="2" presId="urn:microsoft.com/office/officeart/2005/8/layout/hList1"/>
    <dgm:cxn modelId="{1AE40801-0EE0-46B7-A96C-F47E48262DFF}" srcId="{158E35C2-CD4C-4B5E-ABC0-A4E03CF99EE5}" destId="{512D691A-4D30-4B6B-BFEE-801E1AA51F5D}" srcOrd="1" destOrd="0" parTransId="{00F4DF66-76B6-4C52-AC6D-FCC72E9A73E6}" sibTransId="{8026503E-63E1-49EE-A67C-E99161FEEB91}"/>
    <dgm:cxn modelId="{C9C27DE0-4869-480A-957D-424EB3FFE509}" srcId="{93F05A3E-FFEB-4F89-ADF0-BB6554F311DD}" destId="{54E31DAE-8198-4B75-AAA9-0F251320D3D8}" srcOrd="1" destOrd="0" parTransId="{15E6A293-42C5-4A09-AE9D-B86CB36D7F68}" sibTransId="{8A700D5D-E4F3-414F-B38D-A95D6255EA61}"/>
    <dgm:cxn modelId="{4AE539E4-9CF5-4BB2-8C48-B3ABB81DE3BF}" srcId="{93F05A3E-FFEB-4F89-ADF0-BB6554F311DD}" destId="{0943B3A2-AFAD-441A-AE33-A390F35BF809}" srcOrd="0" destOrd="0" parTransId="{E0FF3A05-1B5B-4C2B-B929-9D650D2CB757}" sibTransId="{D08D9580-AFAC-4F66-A618-AA510F812B59}"/>
    <dgm:cxn modelId="{AA91E3AC-F645-420A-9626-502F74342392}" type="presOf" srcId="{158E35C2-CD4C-4B5E-ABC0-A4E03CF99EE5}" destId="{AC3492C4-0871-4DD9-87CA-5CCFB4A5D409}" srcOrd="0" destOrd="0" presId="urn:microsoft.com/office/officeart/2005/8/layout/hList1"/>
    <dgm:cxn modelId="{B2D2BECB-6088-4C30-ABD9-FC38A13B4E32}" type="presOf" srcId="{131A919E-1CCA-4F92-AEF3-B38893579A3A}" destId="{148A80E2-6736-468B-A71B-7F7F86122D3D}" srcOrd="0" destOrd="1" presId="urn:microsoft.com/office/officeart/2005/8/layout/hList1"/>
    <dgm:cxn modelId="{AA3FB415-D9BB-4D1C-A109-647BAF095D96}" type="presOf" srcId="{60BB9BE6-0E5B-435D-80F0-F54939125D7F}" destId="{1AD7A3A3-31AB-47DA-A3D9-F61D58E262A3}" srcOrd="0" destOrd="3" presId="urn:microsoft.com/office/officeart/2005/8/layout/hList1"/>
    <dgm:cxn modelId="{A2F4AED5-55D4-41B8-B991-D4CFB418DED5}" type="presOf" srcId="{54E31DAE-8198-4B75-AAA9-0F251320D3D8}" destId="{1AD7A3A3-31AB-47DA-A3D9-F61D58E262A3}" srcOrd="0" destOrd="1" presId="urn:microsoft.com/office/officeart/2005/8/layout/hList1"/>
    <dgm:cxn modelId="{0FA9B2CE-DBBD-48DD-A228-9DD6DC768EDC}" srcId="{158E35C2-CD4C-4B5E-ABC0-A4E03CF99EE5}" destId="{DBC68AEF-B533-4391-BFCA-D8A63945DE89}" srcOrd="2" destOrd="0" parTransId="{53C877EB-ACAF-4907-87EF-4D9737350B66}" sibTransId="{624C6D1A-F43C-4F2C-98EF-B0AFDDACBFBF}"/>
    <dgm:cxn modelId="{F4F97AE6-E4EB-490E-BFA0-5F29D1C3D198}" srcId="{93F05A3E-FFEB-4F89-ADF0-BB6554F311DD}" destId="{60BB9BE6-0E5B-435D-80F0-F54939125D7F}" srcOrd="3" destOrd="0" parTransId="{327288EE-2C00-4597-A551-BB379461FDBC}" sibTransId="{DEB6AA9F-B0D4-474D-A2E0-F99633DE7FFB}"/>
    <dgm:cxn modelId="{19B1D23D-E9FE-466E-B41B-39B9C528C996}" srcId="{F9B5CC70-8894-4059-B2C9-FFEA308E065D}" destId="{AEA56BA2-8FA6-478A-A6D4-056B43F01AEC}" srcOrd="0" destOrd="0" parTransId="{3D2EC9FD-77C5-45F5-B86B-D733F92BAA0D}" sibTransId="{FF598CB6-0C47-465C-A571-0B0864940CEF}"/>
    <dgm:cxn modelId="{87B30029-FC37-4281-9BFB-F58A24CB25F7}" srcId="{F9B5CC70-8894-4059-B2C9-FFEA308E065D}" destId="{D42DF6CB-DFB8-43B2-9DED-195850988160}" srcOrd="2" destOrd="0" parTransId="{2EEB3863-11C9-4B6E-AEA6-060B61AB6C37}" sibTransId="{9263AECE-87A5-4521-959F-52E172E23A98}"/>
    <dgm:cxn modelId="{58F784DB-1944-43BC-99D3-47FB6A4A3D9B}" type="presOf" srcId="{28A440DC-EDFB-42CD-910B-221ACA25A8D0}" destId="{A72EABCD-0330-4331-9148-9D7611824050}" srcOrd="0" destOrd="0" presId="urn:microsoft.com/office/officeart/2005/8/layout/hList1"/>
    <dgm:cxn modelId="{19FD717F-3D34-4EA0-B826-12E4CF6685CB}" srcId="{28A440DC-EDFB-42CD-910B-221ACA25A8D0}" destId="{158E35C2-CD4C-4B5E-ABC0-A4E03CF99EE5}" srcOrd="0" destOrd="0" parTransId="{D7E215D4-7ABC-4D6D-A022-E6E701F9FAA4}" sibTransId="{EC8D2B32-BF5D-420C-BFA4-C6E6E8E30F13}"/>
    <dgm:cxn modelId="{0D2AF8F2-5935-416E-9CC6-955E1D8F1CC9}" srcId="{F9B5CC70-8894-4059-B2C9-FFEA308E065D}" destId="{131A919E-1CCA-4F92-AEF3-B38893579A3A}" srcOrd="1" destOrd="0" parTransId="{DB646761-AA67-4321-9542-6D81C526A02B}" sibTransId="{B3AC1DAC-FF12-41BC-A7A9-1FB26CCB2B02}"/>
    <dgm:cxn modelId="{7485906B-F5D8-43CE-ABE2-168B7B5F46DB}" type="presOf" srcId="{F9B5CC70-8894-4059-B2C9-FFEA308E065D}" destId="{BAFADFD1-9306-40FD-AB9B-806C0EBB0A12}" srcOrd="0" destOrd="0" presId="urn:microsoft.com/office/officeart/2005/8/layout/hList1"/>
    <dgm:cxn modelId="{1E8354FE-9028-4CF8-A89E-F2123C8FB7A4}" srcId="{28A440DC-EDFB-42CD-910B-221ACA25A8D0}" destId="{93F05A3E-FFEB-4F89-ADF0-BB6554F311DD}" srcOrd="1" destOrd="0" parTransId="{FE0FCC65-D30D-4C5B-92BD-69C93F19327B}" sibTransId="{DB366C5A-C4B7-441C-ADBD-278A3A0B7679}"/>
    <dgm:cxn modelId="{13586BD5-78C2-4BDC-8CF7-D3B54F37F6BF}" srcId="{93F05A3E-FFEB-4F89-ADF0-BB6554F311DD}" destId="{B4533063-49FD-46AA-A796-52C1DBA3A5FA}" srcOrd="2" destOrd="0" parTransId="{D406FD0D-34C9-49CE-AFFC-89C183A7FEF8}" sibTransId="{7BA8C6BB-22D1-488C-9FBC-FE875D17FED4}"/>
    <dgm:cxn modelId="{FABFFB83-1218-40AC-A119-4A26C6D63BEE}" srcId="{28A440DC-EDFB-42CD-910B-221ACA25A8D0}" destId="{F9B5CC70-8894-4059-B2C9-FFEA308E065D}" srcOrd="2" destOrd="0" parTransId="{409563EB-6C39-48AC-B78D-4B7BC5C1407E}" sibTransId="{799C2D4E-9972-4500-9103-3B5042AC31B7}"/>
    <dgm:cxn modelId="{CC6D6283-E7BB-4D8D-A3CF-AEF2B55D19A0}" type="presOf" srcId="{0943B3A2-AFAD-441A-AE33-A390F35BF809}" destId="{1AD7A3A3-31AB-47DA-A3D9-F61D58E262A3}" srcOrd="0" destOrd="0" presId="urn:microsoft.com/office/officeart/2005/8/layout/hList1"/>
    <dgm:cxn modelId="{58022BFC-0B33-4520-9972-2A530D9947C8}" srcId="{158E35C2-CD4C-4B5E-ABC0-A4E03CF99EE5}" destId="{E25559F0-6F25-4DCC-8FD3-FB414CF67DD3}" srcOrd="0" destOrd="0" parTransId="{C6A8FA3C-B8DA-4EA1-8DCD-DD4B5925E20A}" sibTransId="{830ECE0A-6C49-465B-973B-BEDB70D7650B}"/>
    <dgm:cxn modelId="{A1F5679E-EC12-4A58-AE8D-C45FE53DDA91}" type="presOf" srcId="{D42DF6CB-DFB8-43B2-9DED-195850988160}" destId="{148A80E2-6736-468B-A71B-7F7F86122D3D}" srcOrd="0" destOrd="2" presId="urn:microsoft.com/office/officeart/2005/8/layout/hList1"/>
    <dgm:cxn modelId="{7F197920-0168-4A4D-95F7-3FFD67BB1FB5}" type="presOf" srcId="{E25559F0-6F25-4DCC-8FD3-FB414CF67DD3}" destId="{87092C33-0C42-41DA-AC1B-233873CA278E}" srcOrd="0" destOrd="0" presId="urn:microsoft.com/office/officeart/2005/8/layout/hList1"/>
    <dgm:cxn modelId="{DA13238C-E6CE-4509-A698-6B4EBD97D95E}" type="presOf" srcId="{93F05A3E-FFEB-4F89-ADF0-BB6554F311DD}" destId="{CD2E7A6F-00CB-40E6-B612-5AD16EF53AD7}" srcOrd="0" destOrd="0" presId="urn:microsoft.com/office/officeart/2005/8/layout/hList1"/>
    <dgm:cxn modelId="{DAC6D2F8-133F-49CA-B370-A100E55E437D}" type="presOf" srcId="{512D691A-4D30-4B6B-BFEE-801E1AA51F5D}" destId="{87092C33-0C42-41DA-AC1B-233873CA278E}" srcOrd="0" destOrd="1" presId="urn:microsoft.com/office/officeart/2005/8/layout/hList1"/>
    <dgm:cxn modelId="{3FDA92B1-E266-45EC-A68F-F3C9CEA842A6}" type="presOf" srcId="{B4533063-49FD-46AA-A796-52C1DBA3A5FA}" destId="{1AD7A3A3-31AB-47DA-A3D9-F61D58E262A3}" srcOrd="0" destOrd="2" presId="urn:microsoft.com/office/officeart/2005/8/layout/hList1"/>
    <dgm:cxn modelId="{F43B098C-C759-4C5C-942B-F34F630034B8}" type="presOf" srcId="{AEA56BA2-8FA6-478A-A6D4-056B43F01AEC}" destId="{148A80E2-6736-468B-A71B-7F7F86122D3D}" srcOrd="0" destOrd="0" presId="urn:microsoft.com/office/officeart/2005/8/layout/hList1"/>
    <dgm:cxn modelId="{0FF4D9B9-5B44-48EE-A28C-CA9908353A91}" type="presParOf" srcId="{A72EABCD-0330-4331-9148-9D7611824050}" destId="{78979E2C-C559-48AA-9F62-24A8D75D77A5}" srcOrd="0" destOrd="0" presId="urn:microsoft.com/office/officeart/2005/8/layout/hList1"/>
    <dgm:cxn modelId="{31C64E01-3B55-4E83-86DA-AF8FAF7890EA}" type="presParOf" srcId="{78979E2C-C559-48AA-9F62-24A8D75D77A5}" destId="{AC3492C4-0871-4DD9-87CA-5CCFB4A5D409}" srcOrd="0" destOrd="0" presId="urn:microsoft.com/office/officeart/2005/8/layout/hList1"/>
    <dgm:cxn modelId="{C63149F8-D8C9-4B67-887D-50C85FED0808}" type="presParOf" srcId="{78979E2C-C559-48AA-9F62-24A8D75D77A5}" destId="{87092C33-0C42-41DA-AC1B-233873CA278E}" srcOrd="1" destOrd="0" presId="urn:microsoft.com/office/officeart/2005/8/layout/hList1"/>
    <dgm:cxn modelId="{D8756CE3-C9F2-460D-A27D-54F9D6DDFCA5}" type="presParOf" srcId="{A72EABCD-0330-4331-9148-9D7611824050}" destId="{A716CECE-A63D-49BE-A4EB-3DF29ED8F480}" srcOrd="1" destOrd="0" presId="urn:microsoft.com/office/officeart/2005/8/layout/hList1"/>
    <dgm:cxn modelId="{5D84CEFC-7E25-4D9E-90B5-C62A9BB26B21}" type="presParOf" srcId="{A72EABCD-0330-4331-9148-9D7611824050}" destId="{9F2E2B52-A4ED-4576-B249-F362799E30CE}" srcOrd="2" destOrd="0" presId="urn:microsoft.com/office/officeart/2005/8/layout/hList1"/>
    <dgm:cxn modelId="{3B5299C7-CD69-44EF-B703-FE605C876B09}" type="presParOf" srcId="{9F2E2B52-A4ED-4576-B249-F362799E30CE}" destId="{CD2E7A6F-00CB-40E6-B612-5AD16EF53AD7}" srcOrd="0" destOrd="0" presId="urn:microsoft.com/office/officeart/2005/8/layout/hList1"/>
    <dgm:cxn modelId="{EC04BB54-EBBF-4517-9099-3E97CAC4E189}" type="presParOf" srcId="{9F2E2B52-A4ED-4576-B249-F362799E30CE}" destId="{1AD7A3A3-31AB-47DA-A3D9-F61D58E262A3}" srcOrd="1" destOrd="0" presId="urn:microsoft.com/office/officeart/2005/8/layout/hList1"/>
    <dgm:cxn modelId="{311229C5-E518-4D6B-945D-F223CD95D31B}" type="presParOf" srcId="{A72EABCD-0330-4331-9148-9D7611824050}" destId="{9ABC4181-B6FC-4D3B-B042-3A2335E05DE4}" srcOrd="3" destOrd="0" presId="urn:microsoft.com/office/officeart/2005/8/layout/hList1"/>
    <dgm:cxn modelId="{494565A0-0B69-4963-94BD-F2D01508466F}" type="presParOf" srcId="{A72EABCD-0330-4331-9148-9D7611824050}" destId="{A237E4C6-36F4-43A6-9573-28C6D4A2CEE5}" srcOrd="4" destOrd="0" presId="urn:microsoft.com/office/officeart/2005/8/layout/hList1"/>
    <dgm:cxn modelId="{4C94686E-E8F4-4221-BCEC-63E9CB785EFD}" type="presParOf" srcId="{A237E4C6-36F4-43A6-9573-28C6D4A2CEE5}" destId="{BAFADFD1-9306-40FD-AB9B-806C0EBB0A12}" srcOrd="0" destOrd="0" presId="urn:microsoft.com/office/officeart/2005/8/layout/hList1"/>
    <dgm:cxn modelId="{BD3D2212-6C9F-4CF5-8F14-BFC5C55A4242}" type="presParOf" srcId="{A237E4C6-36F4-43A6-9573-28C6D4A2CEE5}" destId="{148A80E2-6736-468B-A71B-7F7F86122D3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A440DC-EDFB-42CD-910B-221ACA25A8D0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158E35C2-CD4C-4B5E-ABC0-A4E03CF99EE5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Acizii grași esențiali</a:t>
          </a:r>
          <a:endParaRPr lang="ro-RO" sz="1900" dirty="0"/>
        </a:p>
      </dgm:t>
    </dgm:pt>
    <dgm:pt modelId="{D7E215D4-7ABC-4D6D-A022-E6E701F9FAA4}" type="parTrans" cxnId="{19FD717F-3D34-4EA0-B826-12E4CF6685CB}">
      <dgm:prSet/>
      <dgm:spPr/>
      <dgm:t>
        <a:bodyPr/>
        <a:lstStyle/>
        <a:p>
          <a:endParaRPr lang="ro-RO"/>
        </a:p>
      </dgm:t>
    </dgm:pt>
    <dgm:pt modelId="{EC8D2B32-BF5D-420C-BFA4-C6E6E8E30F13}" type="sibTrans" cxnId="{19FD717F-3D34-4EA0-B826-12E4CF6685CB}">
      <dgm:prSet/>
      <dgm:spPr/>
      <dgm:t>
        <a:bodyPr/>
        <a:lstStyle/>
        <a:p>
          <a:endParaRPr lang="ro-RO"/>
        </a:p>
      </dgm:t>
    </dgm:pt>
    <dgm:pt modelId="{F9B5CC70-8894-4059-B2C9-FFEA308E065D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Acidul </a:t>
          </a:r>
          <a:r>
            <a:rPr lang="el-GR" sz="1900" dirty="0" smtClean="0"/>
            <a:t>α</a:t>
          </a:r>
          <a:r>
            <a:rPr lang="ro-RO" sz="1900" dirty="0" err="1" smtClean="0"/>
            <a:t>-lipoic</a:t>
          </a:r>
          <a:endParaRPr lang="ro-RO" sz="1900" dirty="0"/>
        </a:p>
      </dgm:t>
    </dgm:pt>
    <dgm:pt modelId="{409563EB-6C39-48AC-B78D-4B7BC5C1407E}" type="parTrans" cxnId="{FABFFB83-1218-40AC-A119-4A26C6D63BEE}">
      <dgm:prSet/>
      <dgm:spPr/>
      <dgm:t>
        <a:bodyPr/>
        <a:lstStyle/>
        <a:p>
          <a:endParaRPr lang="ro-RO"/>
        </a:p>
      </dgm:t>
    </dgm:pt>
    <dgm:pt modelId="{799C2D4E-9972-4500-9103-3B5042AC31B7}" type="sibTrans" cxnId="{FABFFB83-1218-40AC-A119-4A26C6D63BEE}">
      <dgm:prSet/>
      <dgm:spPr/>
      <dgm:t>
        <a:bodyPr/>
        <a:lstStyle/>
        <a:p>
          <a:endParaRPr lang="ro-RO"/>
        </a:p>
      </dgm:t>
    </dgm:pt>
    <dgm:pt modelId="{60BB9BE6-0E5B-435D-80F0-F54939125D7F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err="1" smtClean="0"/>
            <a:t>Ubiquinonă</a:t>
          </a:r>
          <a:endParaRPr lang="ro-RO" dirty="0"/>
        </a:p>
      </dgm:t>
    </dgm:pt>
    <dgm:pt modelId="{327288EE-2C00-4597-A551-BB379461FDBC}" type="parTrans" cxnId="{F4F97AE6-E4EB-490E-BFA0-5F29D1C3D198}">
      <dgm:prSet/>
      <dgm:spPr/>
      <dgm:t>
        <a:bodyPr/>
        <a:lstStyle/>
        <a:p>
          <a:endParaRPr lang="ro-RO"/>
        </a:p>
      </dgm:t>
    </dgm:pt>
    <dgm:pt modelId="{DEB6AA9F-B0D4-474D-A2E0-F99633DE7FFB}" type="sibTrans" cxnId="{F4F97AE6-E4EB-490E-BFA0-5F29D1C3D198}">
      <dgm:prSet/>
      <dgm:spPr/>
      <dgm:t>
        <a:bodyPr/>
        <a:lstStyle/>
        <a:p>
          <a:endParaRPr lang="ro-RO"/>
        </a:p>
      </dgm:t>
    </dgm:pt>
    <dgm:pt modelId="{23E4FF5E-05B6-4192-8DB7-11580FC52AEA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err="1" smtClean="0"/>
            <a:t>Linoleic</a:t>
          </a:r>
          <a:r>
            <a:rPr lang="ro-RO" sz="1900" dirty="0" smtClean="0"/>
            <a:t>, </a:t>
          </a:r>
          <a:r>
            <a:rPr lang="ro-RO" sz="1900" dirty="0" err="1" smtClean="0"/>
            <a:t>linolenic</a:t>
          </a:r>
          <a:r>
            <a:rPr lang="ro-RO" sz="1900" dirty="0" smtClean="0"/>
            <a:t> și </a:t>
          </a:r>
          <a:r>
            <a:rPr lang="ro-RO" sz="1900" dirty="0" err="1" smtClean="0"/>
            <a:t>arahidonic</a:t>
          </a:r>
          <a:endParaRPr lang="ro-RO" sz="1900" dirty="0"/>
        </a:p>
      </dgm:t>
    </dgm:pt>
    <dgm:pt modelId="{6E8BA8B6-AFD4-4A46-80C0-A45AEA3C1FB5}" type="parTrans" cxnId="{E89358AA-693C-448A-94AE-294268BE0F5B}">
      <dgm:prSet/>
      <dgm:spPr/>
    </dgm:pt>
    <dgm:pt modelId="{1E1A18A9-2BAD-4FDE-AA20-FEC9EF6BEE3B}" type="sibTrans" cxnId="{E89358AA-693C-448A-94AE-294268BE0F5B}">
      <dgm:prSet/>
      <dgm:spPr/>
    </dgm:pt>
    <dgm:pt modelId="{509173FF-04EF-40AE-BC42-FE82F7C2A017}">
      <dgm:prSet phldrT="[Text]" custT="1"/>
      <dgm:spPr>
        <a:solidFill>
          <a:srgbClr val="FF5050"/>
        </a:solidFill>
      </dgm:spPr>
      <dgm:t>
        <a:bodyPr/>
        <a:lstStyle/>
        <a:p>
          <a:r>
            <a:rPr lang="el-GR" sz="1900" dirty="0" smtClean="0"/>
            <a:t>ω</a:t>
          </a:r>
          <a:r>
            <a:rPr lang="ro-RO" sz="1900" dirty="0" smtClean="0"/>
            <a:t>-6 și </a:t>
          </a:r>
          <a:r>
            <a:rPr lang="el-GR" sz="1900" dirty="0" smtClean="0"/>
            <a:t>ω</a:t>
          </a:r>
          <a:r>
            <a:rPr lang="ro-RO" sz="1900" dirty="0" smtClean="0"/>
            <a:t>-3</a:t>
          </a:r>
          <a:endParaRPr lang="ro-RO" sz="1900" dirty="0"/>
        </a:p>
      </dgm:t>
    </dgm:pt>
    <dgm:pt modelId="{EC0A6A27-2783-4C5A-BC47-169B6D124405}" type="parTrans" cxnId="{C903AD3B-F567-46AB-8B00-C8DBF68DDFC6}">
      <dgm:prSet/>
      <dgm:spPr/>
    </dgm:pt>
    <dgm:pt modelId="{AB8D3090-CFDF-4AAA-B289-1B7D7BC4D67D}" type="sibTrans" cxnId="{C903AD3B-F567-46AB-8B00-C8DBF68DDFC6}">
      <dgm:prSet/>
      <dgm:spPr/>
    </dgm:pt>
    <dgm:pt modelId="{D79A0B0A-42B6-48DC-85D2-2F804C5F8DE4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Deficiența produce eczeme</a:t>
          </a:r>
          <a:endParaRPr lang="ro-RO" sz="1900" dirty="0"/>
        </a:p>
      </dgm:t>
    </dgm:pt>
    <dgm:pt modelId="{408DD374-3910-46F0-8CAF-88A0B9828A73}" type="parTrans" cxnId="{E48861AC-6D54-4522-AFF1-EAD0F8E009C2}">
      <dgm:prSet/>
      <dgm:spPr/>
    </dgm:pt>
    <dgm:pt modelId="{31352BA4-69E7-4864-A9E9-DA7CFDA0A9B9}" type="sibTrans" cxnId="{E48861AC-6D54-4522-AFF1-EAD0F8E009C2}">
      <dgm:prSet/>
      <dgm:spPr/>
    </dgm:pt>
    <dgm:pt modelId="{B5EAEDC2-4C44-4935-9DF0-DCB1C778ED0C}">
      <dgm:prSet phldrT="[Text]" custT="1"/>
      <dgm:spPr>
        <a:solidFill>
          <a:srgbClr val="FF5050"/>
        </a:solidFill>
      </dgm:spPr>
      <dgm:t>
        <a:bodyPr/>
        <a:lstStyle/>
        <a:p>
          <a:endParaRPr lang="ro-RO" sz="1900" dirty="0"/>
        </a:p>
      </dgm:t>
    </dgm:pt>
    <dgm:pt modelId="{AF4EF0AA-3D8B-4C88-9332-ED783027899B}" type="parTrans" cxnId="{D64AC79E-1D07-4764-BD82-6A143A83B047}">
      <dgm:prSet/>
      <dgm:spPr/>
    </dgm:pt>
    <dgm:pt modelId="{99C21AF0-26A1-4D5A-AA66-5A509D62A80D}" type="sibTrans" cxnId="{D64AC79E-1D07-4764-BD82-6A143A83B047}">
      <dgm:prSet/>
      <dgm:spPr/>
    </dgm:pt>
    <dgm:pt modelId="{1E974068-5D46-4CF8-B4FC-97736B5ECE25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Protecție UV</a:t>
          </a:r>
          <a:endParaRPr lang="ro-RO" sz="1900" dirty="0"/>
        </a:p>
      </dgm:t>
    </dgm:pt>
    <dgm:pt modelId="{A5C42718-8F16-49C6-8C1C-A976FC22976D}" type="parTrans" cxnId="{6958C815-7360-454E-9DDE-AB26694BA429}">
      <dgm:prSet/>
      <dgm:spPr/>
    </dgm:pt>
    <dgm:pt modelId="{2797ED5F-1B74-48E8-B9F1-314C4B6F8C82}" type="sibTrans" cxnId="{6958C815-7360-454E-9DDE-AB26694BA429}">
      <dgm:prSet/>
      <dgm:spPr/>
    </dgm:pt>
    <dgm:pt modelId="{93F05A3E-FFEB-4F89-ADF0-BB6554F311DD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Coenzima Q10</a:t>
          </a:r>
          <a:endParaRPr lang="ro-RO" sz="1900" dirty="0"/>
        </a:p>
      </dgm:t>
    </dgm:pt>
    <dgm:pt modelId="{DB366C5A-C4B7-441C-ADBD-278A3A0B7679}" type="sibTrans" cxnId="{1E8354FE-9028-4CF8-A89E-F2123C8FB7A4}">
      <dgm:prSet/>
      <dgm:spPr/>
      <dgm:t>
        <a:bodyPr/>
        <a:lstStyle/>
        <a:p>
          <a:endParaRPr lang="ro-RO"/>
        </a:p>
      </dgm:t>
    </dgm:pt>
    <dgm:pt modelId="{FE0FCC65-D30D-4C5B-92BD-69C93F19327B}" type="parTrans" cxnId="{1E8354FE-9028-4CF8-A89E-F2123C8FB7A4}">
      <dgm:prSet/>
      <dgm:spPr/>
      <dgm:t>
        <a:bodyPr/>
        <a:lstStyle/>
        <a:p>
          <a:endParaRPr lang="ro-RO"/>
        </a:p>
      </dgm:t>
    </dgm:pt>
    <dgm:pt modelId="{E60FBE30-54B2-4D5A-9C57-276E55FB4889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Catalizator în multe reacții</a:t>
          </a:r>
          <a:endParaRPr lang="ro-RO" dirty="0"/>
        </a:p>
      </dgm:t>
    </dgm:pt>
    <dgm:pt modelId="{A923B603-F5DC-4A07-BCEB-EDD5FD9AD00B}" type="parTrans" cxnId="{79F2A0FD-56AF-49A9-881C-E25B47EF7D07}">
      <dgm:prSet/>
      <dgm:spPr/>
    </dgm:pt>
    <dgm:pt modelId="{0FD1BE6B-9985-4685-8E41-F96671B908D3}" type="sibTrans" cxnId="{79F2A0FD-56AF-49A9-881C-E25B47EF7D07}">
      <dgm:prSet/>
      <dgm:spPr/>
    </dgm:pt>
    <dgm:pt modelId="{CD92B1A1-7C0B-483D-8155-04EDEF537CCA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Reducerea ridurilor</a:t>
          </a:r>
          <a:endParaRPr lang="ro-RO" dirty="0"/>
        </a:p>
      </dgm:t>
    </dgm:pt>
    <dgm:pt modelId="{580148AE-5781-4D95-BCCA-8673500E97DE}" type="parTrans" cxnId="{6755355A-7883-47E7-9D9E-1A0D25244E52}">
      <dgm:prSet/>
      <dgm:spPr/>
    </dgm:pt>
    <dgm:pt modelId="{9F4F2C51-EBFA-4DF9-BB33-C37C168C729A}" type="sibTrans" cxnId="{6755355A-7883-47E7-9D9E-1A0D25244E52}">
      <dgm:prSet/>
      <dgm:spPr/>
    </dgm:pt>
    <dgm:pt modelId="{B65F6860-80D3-4785-80FE-21CDA3D53094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Protecție UV</a:t>
          </a:r>
          <a:endParaRPr lang="ro-RO" dirty="0"/>
        </a:p>
      </dgm:t>
    </dgm:pt>
    <dgm:pt modelId="{CBEBB1E7-ACC5-47A1-8733-F76F2DEF75FB}" type="parTrans" cxnId="{3CF17F51-9BF1-4D1C-B149-2567DB4ED546}">
      <dgm:prSet/>
      <dgm:spPr/>
    </dgm:pt>
    <dgm:pt modelId="{64BC10AF-8E62-44CE-ADA9-D390C5139F4C}" type="sibTrans" cxnId="{3CF17F51-9BF1-4D1C-B149-2567DB4ED546}">
      <dgm:prSet/>
      <dgm:spPr/>
    </dgm:pt>
    <dgm:pt modelId="{254B62AA-1A56-4B0F-9395-35D4D1FDC168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Rol antioxidant</a:t>
          </a:r>
          <a:endParaRPr lang="ro-RO" dirty="0"/>
        </a:p>
      </dgm:t>
    </dgm:pt>
    <dgm:pt modelId="{DF3AB13C-8AE5-402F-AA9B-540FE05BB937}" type="parTrans" cxnId="{C3A1FFE3-E4BA-4273-BD5F-C31A1830E5DA}">
      <dgm:prSet/>
      <dgm:spPr/>
    </dgm:pt>
    <dgm:pt modelId="{34D58F8E-40DE-4DEA-9CCD-21D2A3279A7C}" type="sibTrans" cxnId="{C3A1FFE3-E4BA-4273-BD5F-C31A1830E5DA}">
      <dgm:prSet/>
      <dgm:spPr/>
    </dgm:pt>
    <dgm:pt modelId="{EBBFB2C0-D83D-4BB0-A631-D9C466596DC0}">
      <dgm:prSet phldrT="[Text]"/>
      <dgm:spPr>
        <a:solidFill>
          <a:srgbClr val="FF9999">
            <a:alpha val="90000"/>
          </a:srgbClr>
        </a:solidFill>
      </dgm:spPr>
      <dgm:t>
        <a:bodyPr/>
        <a:lstStyle/>
        <a:p>
          <a:r>
            <a:rPr lang="ro-RO" dirty="0" smtClean="0"/>
            <a:t>Eficientă atât prin uz extern cât și intern</a:t>
          </a:r>
          <a:endParaRPr lang="ro-RO" dirty="0"/>
        </a:p>
      </dgm:t>
    </dgm:pt>
    <dgm:pt modelId="{4449B5C6-B86C-4902-922F-D428D02A0BE7}" type="parTrans" cxnId="{732CEEE6-5397-4B5A-8671-F2133A1D0206}">
      <dgm:prSet/>
      <dgm:spPr/>
    </dgm:pt>
    <dgm:pt modelId="{D16C91B8-5F86-45CB-A26F-0C64A0521D05}" type="sibTrans" cxnId="{732CEEE6-5397-4B5A-8671-F2133A1D0206}">
      <dgm:prSet/>
      <dgm:spPr/>
    </dgm:pt>
    <dgm:pt modelId="{A4091C9B-97CC-4C25-A7E1-14A6C62BE94D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Antioxidant puternic </a:t>
          </a:r>
          <a:r>
            <a:rPr lang="ro-RO" sz="1900" dirty="0" err="1" smtClean="0"/>
            <a:t>amfifil</a:t>
          </a:r>
          <a:endParaRPr lang="ro-RO" sz="1900" dirty="0"/>
        </a:p>
      </dgm:t>
    </dgm:pt>
    <dgm:pt modelId="{250F03DC-6E83-4067-948E-0252B51C41FB}" type="parTrans" cxnId="{BF8FE7E5-738C-4756-A3F6-330CA19470B4}">
      <dgm:prSet/>
      <dgm:spPr/>
    </dgm:pt>
    <dgm:pt modelId="{88FA32B9-0285-406C-B374-85756649C6D6}" type="sibTrans" cxnId="{BF8FE7E5-738C-4756-A3F6-330CA19470B4}">
      <dgm:prSet/>
      <dgm:spPr/>
    </dgm:pt>
    <dgm:pt modelId="{32F9DB36-8E96-4521-8308-F1DEA8359C1D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Protejează toate membranele celulare de acțiunea radicalilor liberi</a:t>
          </a:r>
          <a:endParaRPr lang="ro-RO" sz="1900" dirty="0"/>
        </a:p>
      </dgm:t>
    </dgm:pt>
    <dgm:pt modelId="{5357E841-51D5-4D79-89C6-1AAD46A227FD}" type="parTrans" cxnId="{67A95F92-B3DF-4F28-B912-3A7302D0DDE4}">
      <dgm:prSet/>
      <dgm:spPr/>
    </dgm:pt>
    <dgm:pt modelId="{E60A4BB8-5343-4C5E-BAB7-05EB3F9CE326}" type="sibTrans" cxnId="{67A95F92-B3DF-4F28-B912-3A7302D0DDE4}">
      <dgm:prSet/>
      <dgm:spPr/>
    </dgm:pt>
    <dgm:pt modelId="{AD568586-FE12-4575-878B-0F72E392BA74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Regenerează vitaminele C și E</a:t>
          </a:r>
          <a:endParaRPr lang="ro-RO" sz="1900" dirty="0"/>
        </a:p>
      </dgm:t>
    </dgm:pt>
    <dgm:pt modelId="{2D4B55D6-8107-4FF8-B8CA-6B3CD65207B5}" type="parTrans" cxnId="{C6B614C6-CD8F-4E50-88A9-D6D3C731665F}">
      <dgm:prSet/>
      <dgm:spPr/>
    </dgm:pt>
    <dgm:pt modelId="{BBD7AA0B-C0CA-47CF-B1A0-986230279023}" type="sibTrans" cxnId="{C6B614C6-CD8F-4E50-88A9-D6D3C731665F}">
      <dgm:prSet/>
      <dgm:spPr/>
    </dgm:pt>
    <dgm:pt modelId="{8CB5DDF3-D321-4AFB-9938-6FBDAA71A800}">
      <dgm:prSet phldrT="[Text]" custT="1"/>
      <dgm:spPr>
        <a:solidFill>
          <a:srgbClr val="FF5050"/>
        </a:solidFill>
      </dgm:spPr>
      <dgm:t>
        <a:bodyPr/>
        <a:lstStyle/>
        <a:p>
          <a:r>
            <a:rPr lang="ro-RO" sz="1900" dirty="0" smtClean="0"/>
            <a:t>Pătrunde în celulele </a:t>
          </a:r>
          <a:r>
            <a:rPr lang="ro-RO" sz="1900" dirty="0" err="1" smtClean="0"/>
            <a:t>epidermului</a:t>
          </a:r>
          <a:r>
            <a:rPr lang="ro-RO" sz="1900" dirty="0" smtClean="0"/>
            <a:t> atât din interior cât și din exterior</a:t>
          </a:r>
          <a:endParaRPr lang="ro-RO" sz="1900" dirty="0"/>
        </a:p>
      </dgm:t>
    </dgm:pt>
    <dgm:pt modelId="{D1B95D18-5838-4750-9A54-66199B047E09}" type="parTrans" cxnId="{CB030DD3-CAD5-499B-B9AA-71444749E840}">
      <dgm:prSet/>
      <dgm:spPr/>
    </dgm:pt>
    <dgm:pt modelId="{1C59867A-8E67-4A7E-A4B9-E5BD4506A855}" type="sibTrans" cxnId="{CB030DD3-CAD5-499B-B9AA-71444749E840}">
      <dgm:prSet/>
      <dgm:spPr/>
    </dgm:pt>
    <dgm:pt modelId="{A72EABCD-0330-4331-9148-9D7611824050}" type="pres">
      <dgm:prSet presAssocID="{28A440DC-EDFB-42CD-910B-221ACA25A8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78979E2C-C559-48AA-9F62-24A8D75D77A5}" type="pres">
      <dgm:prSet presAssocID="{158E35C2-CD4C-4B5E-ABC0-A4E03CF99EE5}" presName="composite" presStyleCnt="0"/>
      <dgm:spPr/>
    </dgm:pt>
    <dgm:pt modelId="{AC3492C4-0871-4DD9-87CA-5CCFB4A5D409}" type="pres">
      <dgm:prSet presAssocID="{158E35C2-CD4C-4B5E-ABC0-A4E03CF99EE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87092C33-0C42-41DA-AC1B-233873CA278E}" type="pres">
      <dgm:prSet presAssocID="{158E35C2-CD4C-4B5E-ABC0-A4E03CF99EE5}" presName="desTx" presStyleLbl="alignAccFollowNode1" presStyleIdx="0" presStyleCnt="3">
        <dgm:presLayoutVars>
          <dgm:bulletEnabled val="1"/>
        </dgm:presLayoutVars>
      </dgm:prSet>
      <dgm:spPr>
        <a:solidFill>
          <a:srgbClr val="FF9999">
            <a:alpha val="90000"/>
          </a:srgbClr>
        </a:solidFill>
      </dgm:spPr>
      <dgm:t>
        <a:bodyPr/>
        <a:lstStyle/>
        <a:p>
          <a:endParaRPr lang="ro-RO"/>
        </a:p>
      </dgm:t>
    </dgm:pt>
    <dgm:pt modelId="{A716CECE-A63D-49BE-A4EB-3DF29ED8F480}" type="pres">
      <dgm:prSet presAssocID="{EC8D2B32-BF5D-420C-BFA4-C6E6E8E30F13}" presName="space" presStyleCnt="0"/>
      <dgm:spPr/>
    </dgm:pt>
    <dgm:pt modelId="{9F2E2B52-A4ED-4576-B249-F362799E30CE}" type="pres">
      <dgm:prSet presAssocID="{93F05A3E-FFEB-4F89-ADF0-BB6554F311DD}" presName="composite" presStyleCnt="0"/>
      <dgm:spPr/>
    </dgm:pt>
    <dgm:pt modelId="{CD2E7A6F-00CB-40E6-B612-5AD16EF53AD7}" type="pres">
      <dgm:prSet presAssocID="{93F05A3E-FFEB-4F89-ADF0-BB6554F311D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1AD7A3A3-31AB-47DA-A3D9-F61D58E262A3}" type="pres">
      <dgm:prSet presAssocID="{93F05A3E-FFEB-4F89-ADF0-BB6554F311D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ABC4181-B6FC-4D3B-B042-3A2335E05DE4}" type="pres">
      <dgm:prSet presAssocID="{DB366C5A-C4B7-441C-ADBD-278A3A0B7679}" presName="space" presStyleCnt="0"/>
      <dgm:spPr/>
    </dgm:pt>
    <dgm:pt modelId="{A237E4C6-36F4-43A6-9573-28C6D4A2CEE5}" type="pres">
      <dgm:prSet presAssocID="{F9B5CC70-8894-4059-B2C9-FFEA308E065D}" presName="composite" presStyleCnt="0"/>
      <dgm:spPr/>
    </dgm:pt>
    <dgm:pt modelId="{BAFADFD1-9306-40FD-AB9B-806C0EBB0A12}" type="pres">
      <dgm:prSet presAssocID="{F9B5CC70-8894-4059-B2C9-FFEA308E065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148A80E2-6736-468B-A71B-7F7F86122D3D}" type="pres">
      <dgm:prSet presAssocID="{F9B5CC70-8894-4059-B2C9-FFEA308E065D}" presName="desTx" presStyleLbl="alignAccFollowNode1" presStyleIdx="2" presStyleCnt="3">
        <dgm:presLayoutVars>
          <dgm:bulletEnabled val="1"/>
        </dgm:presLayoutVars>
      </dgm:prSet>
      <dgm:spPr>
        <a:solidFill>
          <a:srgbClr val="FF9999">
            <a:alpha val="90000"/>
          </a:srgbClr>
        </a:solidFill>
      </dgm:spPr>
      <dgm:t>
        <a:bodyPr/>
        <a:lstStyle/>
        <a:p>
          <a:endParaRPr lang="ro-RO"/>
        </a:p>
      </dgm:t>
    </dgm:pt>
  </dgm:ptLst>
  <dgm:cxnLst>
    <dgm:cxn modelId="{C11AC30C-2433-4C42-8BDC-0D5079B43C94}" type="presOf" srcId="{1E974068-5D46-4CF8-B4FC-97736B5ECE25}" destId="{87092C33-0C42-41DA-AC1B-233873CA278E}" srcOrd="0" destOrd="3" presId="urn:microsoft.com/office/officeart/2005/8/layout/hList1"/>
    <dgm:cxn modelId="{0FCE4133-25AF-4162-9E0B-6B1BE2949BE7}" type="presOf" srcId="{B65F6860-80D3-4785-80FE-21CDA3D53094}" destId="{1AD7A3A3-31AB-47DA-A3D9-F61D58E262A3}" srcOrd="0" destOrd="3" presId="urn:microsoft.com/office/officeart/2005/8/layout/hList1"/>
    <dgm:cxn modelId="{6755355A-7883-47E7-9D9E-1A0D25244E52}" srcId="{93F05A3E-FFEB-4F89-ADF0-BB6554F311DD}" destId="{CD92B1A1-7C0B-483D-8155-04EDEF537CCA}" srcOrd="2" destOrd="0" parTransId="{580148AE-5781-4D95-BCCA-8673500E97DE}" sibTransId="{9F4F2C51-EBFA-4DF9-BB33-C37C168C729A}"/>
    <dgm:cxn modelId="{BC721DE1-E2A4-47BC-95CD-55687BA87301}" type="presOf" srcId="{B5EAEDC2-4C44-4935-9DF0-DCB1C778ED0C}" destId="{87092C33-0C42-41DA-AC1B-233873CA278E}" srcOrd="0" destOrd="4" presId="urn:microsoft.com/office/officeart/2005/8/layout/hList1"/>
    <dgm:cxn modelId="{FB6668C6-7801-4365-8D6A-93B73ABF05F5}" type="presOf" srcId="{93F05A3E-FFEB-4F89-ADF0-BB6554F311DD}" destId="{CD2E7A6F-00CB-40E6-B612-5AD16EF53AD7}" srcOrd="0" destOrd="0" presId="urn:microsoft.com/office/officeart/2005/8/layout/hList1"/>
    <dgm:cxn modelId="{FABFFB83-1218-40AC-A119-4A26C6D63BEE}" srcId="{28A440DC-EDFB-42CD-910B-221ACA25A8D0}" destId="{F9B5CC70-8894-4059-B2C9-FFEA308E065D}" srcOrd="2" destOrd="0" parTransId="{409563EB-6C39-48AC-B78D-4B7BC5C1407E}" sibTransId="{799C2D4E-9972-4500-9103-3B5042AC31B7}"/>
    <dgm:cxn modelId="{E48861AC-6D54-4522-AFF1-EAD0F8E009C2}" srcId="{158E35C2-CD4C-4B5E-ABC0-A4E03CF99EE5}" destId="{D79A0B0A-42B6-48DC-85D2-2F804C5F8DE4}" srcOrd="2" destOrd="0" parTransId="{408DD374-3910-46F0-8CAF-88A0B9828A73}" sibTransId="{31352BA4-69E7-4864-A9E9-DA7CFDA0A9B9}"/>
    <dgm:cxn modelId="{43A167A1-2554-4990-BF05-11301214092B}" type="presOf" srcId="{32F9DB36-8E96-4521-8308-F1DEA8359C1D}" destId="{148A80E2-6736-468B-A71B-7F7F86122D3D}" srcOrd="0" destOrd="1" presId="urn:microsoft.com/office/officeart/2005/8/layout/hList1"/>
    <dgm:cxn modelId="{732CEEE6-5397-4B5A-8671-F2133A1D0206}" srcId="{93F05A3E-FFEB-4F89-ADF0-BB6554F311DD}" destId="{EBBFB2C0-D83D-4BB0-A631-D9C466596DC0}" srcOrd="5" destOrd="0" parTransId="{4449B5C6-B86C-4902-922F-D428D02A0BE7}" sibTransId="{D16C91B8-5F86-45CB-A26F-0C64A0521D05}"/>
    <dgm:cxn modelId="{BF8FE7E5-738C-4756-A3F6-330CA19470B4}" srcId="{F9B5CC70-8894-4059-B2C9-FFEA308E065D}" destId="{A4091C9B-97CC-4C25-A7E1-14A6C62BE94D}" srcOrd="0" destOrd="0" parTransId="{250F03DC-6E83-4067-948E-0252B51C41FB}" sibTransId="{88FA32B9-0285-406C-B374-85756649C6D6}"/>
    <dgm:cxn modelId="{8A6CEB29-8805-4B95-B270-4167E7079016}" type="presOf" srcId="{8CB5DDF3-D321-4AFB-9938-6FBDAA71A800}" destId="{148A80E2-6736-468B-A71B-7F7F86122D3D}" srcOrd="0" destOrd="3" presId="urn:microsoft.com/office/officeart/2005/8/layout/hList1"/>
    <dgm:cxn modelId="{513D8EB1-B688-4487-9417-CF14FB0E5E91}" type="presOf" srcId="{254B62AA-1A56-4B0F-9395-35D4D1FDC168}" destId="{1AD7A3A3-31AB-47DA-A3D9-F61D58E262A3}" srcOrd="0" destOrd="4" presId="urn:microsoft.com/office/officeart/2005/8/layout/hList1"/>
    <dgm:cxn modelId="{3CF17F51-9BF1-4D1C-B149-2567DB4ED546}" srcId="{93F05A3E-FFEB-4F89-ADF0-BB6554F311DD}" destId="{B65F6860-80D3-4785-80FE-21CDA3D53094}" srcOrd="3" destOrd="0" parTransId="{CBEBB1E7-ACC5-47A1-8733-F76F2DEF75FB}" sibTransId="{64BC10AF-8E62-44CE-ADA9-D390C5139F4C}"/>
    <dgm:cxn modelId="{93C63E15-F793-4C08-B429-E3C29DABAEB8}" type="presOf" srcId="{E60FBE30-54B2-4D5A-9C57-276E55FB4889}" destId="{1AD7A3A3-31AB-47DA-A3D9-F61D58E262A3}" srcOrd="0" destOrd="1" presId="urn:microsoft.com/office/officeart/2005/8/layout/hList1"/>
    <dgm:cxn modelId="{6499D47E-20E8-45FF-8FC8-DC7CBE697C85}" type="presOf" srcId="{EBBFB2C0-D83D-4BB0-A631-D9C466596DC0}" destId="{1AD7A3A3-31AB-47DA-A3D9-F61D58E262A3}" srcOrd="0" destOrd="5" presId="urn:microsoft.com/office/officeart/2005/8/layout/hList1"/>
    <dgm:cxn modelId="{19FD717F-3D34-4EA0-B826-12E4CF6685CB}" srcId="{28A440DC-EDFB-42CD-910B-221ACA25A8D0}" destId="{158E35C2-CD4C-4B5E-ABC0-A4E03CF99EE5}" srcOrd="0" destOrd="0" parTransId="{D7E215D4-7ABC-4D6D-A022-E6E701F9FAA4}" sibTransId="{EC8D2B32-BF5D-420C-BFA4-C6E6E8E30F13}"/>
    <dgm:cxn modelId="{C6B614C6-CD8F-4E50-88A9-D6D3C731665F}" srcId="{F9B5CC70-8894-4059-B2C9-FFEA308E065D}" destId="{AD568586-FE12-4575-878B-0F72E392BA74}" srcOrd="2" destOrd="0" parTransId="{2D4B55D6-8107-4FF8-B8CA-6B3CD65207B5}" sibTransId="{BBD7AA0B-C0CA-47CF-B1A0-986230279023}"/>
    <dgm:cxn modelId="{5A2FFF66-9FBE-481D-894B-1FA554C85A66}" type="presOf" srcId="{158E35C2-CD4C-4B5E-ABC0-A4E03CF99EE5}" destId="{AC3492C4-0871-4DD9-87CA-5CCFB4A5D409}" srcOrd="0" destOrd="0" presId="urn:microsoft.com/office/officeart/2005/8/layout/hList1"/>
    <dgm:cxn modelId="{2F4F3CEC-C535-4CD1-9416-5701427205C6}" type="presOf" srcId="{60BB9BE6-0E5B-435D-80F0-F54939125D7F}" destId="{1AD7A3A3-31AB-47DA-A3D9-F61D58E262A3}" srcOrd="0" destOrd="0" presId="urn:microsoft.com/office/officeart/2005/8/layout/hList1"/>
    <dgm:cxn modelId="{E89358AA-693C-448A-94AE-294268BE0F5B}" srcId="{158E35C2-CD4C-4B5E-ABC0-A4E03CF99EE5}" destId="{23E4FF5E-05B6-4192-8DB7-11580FC52AEA}" srcOrd="0" destOrd="0" parTransId="{6E8BA8B6-AFD4-4A46-80C0-A45AEA3C1FB5}" sibTransId="{1E1A18A9-2BAD-4FDE-AA20-FEC9EF6BEE3B}"/>
    <dgm:cxn modelId="{6EFB1E83-6C89-4303-8095-71402750C5EE}" type="presOf" srcId="{CD92B1A1-7C0B-483D-8155-04EDEF537CCA}" destId="{1AD7A3A3-31AB-47DA-A3D9-F61D58E262A3}" srcOrd="0" destOrd="2" presId="urn:microsoft.com/office/officeart/2005/8/layout/hList1"/>
    <dgm:cxn modelId="{EEAF2E3A-A020-4D23-961E-DB097BF1AE60}" type="presOf" srcId="{AD568586-FE12-4575-878B-0F72E392BA74}" destId="{148A80E2-6736-468B-A71B-7F7F86122D3D}" srcOrd="0" destOrd="2" presId="urn:microsoft.com/office/officeart/2005/8/layout/hList1"/>
    <dgm:cxn modelId="{1E8354FE-9028-4CF8-A89E-F2123C8FB7A4}" srcId="{28A440DC-EDFB-42CD-910B-221ACA25A8D0}" destId="{93F05A3E-FFEB-4F89-ADF0-BB6554F311DD}" srcOrd="1" destOrd="0" parTransId="{FE0FCC65-D30D-4C5B-92BD-69C93F19327B}" sibTransId="{DB366C5A-C4B7-441C-ADBD-278A3A0B7679}"/>
    <dgm:cxn modelId="{79F2A0FD-56AF-49A9-881C-E25B47EF7D07}" srcId="{93F05A3E-FFEB-4F89-ADF0-BB6554F311DD}" destId="{E60FBE30-54B2-4D5A-9C57-276E55FB4889}" srcOrd="1" destOrd="0" parTransId="{A923B603-F5DC-4A07-BCEB-EDD5FD9AD00B}" sibTransId="{0FD1BE6B-9985-4685-8E41-F96671B908D3}"/>
    <dgm:cxn modelId="{E02DC875-3924-448A-8367-822809DD3338}" type="presOf" srcId="{D79A0B0A-42B6-48DC-85D2-2F804C5F8DE4}" destId="{87092C33-0C42-41DA-AC1B-233873CA278E}" srcOrd="0" destOrd="2" presId="urn:microsoft.com/office/officeart/2005/8/layout/hList1"/>
    <dgm:cxn modelId="{D64AC79E-1D07-4764-BD82-6A143A83B047}" srcId="{158E35C2-CD4C-4B5E-ABC0-A4E03CF99EE5}" destId="{B5EAEDC2-4C44-4935-9DF0-DCB1C778ED0C}" srcOrd="4" destOrd="0" parTransId="{AF4EF0AA-3D8B-4C88-9332-ED783027899B}" sibTransId="{99C21AF0-26A1-4D5A-AA66-5A509D62A80D}"/>
    <dgm:cxn modelId="{C3A1FFE3-E4BA-4273-BD5F-C31A1830E5DA}" srcId="{93F05A3E-FFEB-4F89-ADF0-BB6554F311DD}" destId="{254B62AA-1A56-4B0F-9395-35D4D1FDC168}" srcOrd="4" destOrd="0" parTransId="{DF3AB13C-8AE5-402F-AA9B-540FE05BB937}" sibTransId="{34D58F8E-40DE-4DEA-9CCD-21D2A3279A7C}"/>
    <dgm:cxn modelId="{51D8F127-E08F-447C-A619-3CA929E778B2}" type="presOf" srcId="{509173FF-04EF-40AE-BC42-FE82F7C2A017}" destId="{87092C33-0C42-41DA-AC1B-233873CA278E}" srcOrd="0" destOrd="1" presId="urn:microsoft.com/office/officeart/2005/8/layout/hList1"/>
    <dgm:cxn modelId="{CB030DD3-CAD5-499B-B9AA-71444749E840}" srcId="{F9B5CC70-8894-4059-B2C9-FFEA308E065D}" destId="{8CB5DDF3-D321-4AFB-9938-6FBDAA71A800}" srcOrd="3" destOrd="0" parTransId="{D1B95D18-5838-4750-9A54-66199B047E09}" sibTransId="{1C59867A-8E67-4A7E-A4B9-E5BD4506A855}"/>
    <dgm:cxn modelId="{074F1BF3-4484-4DB4-8191-985A154A7F7A}" type="presOf" srcId="{A4091C9B-97CC-4C25-A7E1-14A6C62BE94D}" destId="{148A80E2-6736-468B-A71B-7F7F86122D3D}" srcOrd="0" destOrd="0" presId="urn:microsoft.com/office/officeart/2005/8/layout/hList1"/>
    <dgm:cxn modelId="{67A95F92-B3DF-4F28-B912-3A7302D0DDE4}" srcId="{F9B5CC70-8894-4059-B2C9-FFEA308E065D}" destId="{32F9DB36-8E96-4521-8308-F1DEA8359C1D}" srcOrd="1" destOrd="0" parTransId="{5357E841-51D5-4D79-89C6-1AAD46A227FD}" sibTransId="{E60A4BB8-5343-4C5E-BAB7-05EB3F9CE326}"/>
    <dgm:cxn modelId="{8F10C315-9BC6-4DEE-B4A4-7F48EB1161BE}" type="presOf" srcId="{23E4FF5E-05B6-4192-8DB7-11580FC52AEA}" destId="{87092C33-0C42-41DA-AC1B-233873CA278E}" srcOrd="0" destOrd="0" presId="urn:microsoft.com/office/officeart/2005/8/layout/hList1"/>
    <dgm:cxn modelId="{6958C815-7360-454E-9DDE-AB26694BA429}" srcId="{158E35C2-CD4C-4B5E-ABC0-A4E03CF99EE5}" destId="{1E974068-5D46-4CF8-B4FC-97736B5ECE25}" srcOrd="3" destOrd="0" parTransId="{A5C42718-8F16-49C6-8C1C-A976FC22976D}" sibTransId="{2797ED5F-1B74-48E8-B9F1-314C4B6F8C82}"/>
    <dgm:cxn modelId="{20F273CF-3A63-4F02-A2BB-43297DEBA74F}" type="presOf" srcId="{F9B5CC70-8894-4059-B2C9-FFEA308E065D}" destId="{BAFADFD1-9306-40FD-AB9B-806C0EBB0A12}" srcOrd="0" destOrd="0" presId="urn:microsoft.com/office/officeart/2005/8/layout/hList1"/>
    <dgm:cxn modelId="{C903AD3B-F567-46AB-8B00-C8DBF68DDFC6}" srcId="{158E35C2-CD4C-4B5E-ABC0-A4E03CF99EE5}" destId="{509173FF-04EF-40AE-BC42-FE82F7C2A017}" srcOrd="1" destOrd="0" parTransId="{EC0A6A27-2783-4C5A-BC47-169B6D124405}" sibTransId="{AB8D3090-CFDF-4AAA-B289-1B7D7BC4D67D}"/>
    <dgm:cxn modelId="{85DC3BE8-F56D-4C43-B926-FDD1DEC4FCDB}" type="presOf" srcId="{28A440DC-EDFB-42CD-910B-221ACA25A8D0}" destId="{A72EABCD-0330-4331-9148-9D7611824050}" srcOrd="0" destOrd="0" presId="urn:microsoft.com/office/officeart/2005/8/layout/hList1"/>
    <dgm:cxn modelId="{F4F97AE6-E4EB-490E-BFA0-5F29D1C3D198}" srcId="{93F05A3E-FFEB-4F89-ADF0-BB6554F311DD}" destId="{60BB9BE6-0E5B-435D-80F0-F54939125D7F}" srcOrd="0" destOrd="0" parTransId="{327288EE-2C00-4597-A551-BB379461FDBC}" sibTransId="{DEB6AA9F-B0D4-474D-A2E0-F99633DE7FFB}"/>
    <dgm:cxn modelId="{080D91BA-FA75-40C5-8008-3AF2C4E3B3D9}" type="presParOf" srcId="{A72EABCD-0330-4331-9148-9D7611824050}" destId="{78979E2C-C559-48AA-9F62-24A8D75D77A5}" srcOrd="0" destOrd="0" presId="urn:microsoft.com/office/officeart/2005/8/layout/hList1"/>
    <dgm:cxn modelId="{A3AA3477-3C20-4128-B9FE-5FEDA906D593}" type="presParOf" srcId="{78979E2C-C559-48AA-9F62-24A8D75D77A5}" destId="{AC3492C4-0871-4DD9-87CA-5CCFB4A5D409}" srcOrd="0" destOrd="0" presId="urn:microsoft.com/office/officeart/2005/8/layout/hList1"/>
    <dgm:cxn modelId="{65AF8290-8F59-47AA-8E16-FDEDA1F5013A}" type="presParOf" srcId="{78979E2C-C559-48AA-9F62-24A8D75D77A5}" destId="{87092C33-0C42-41DA-AC1B-233873CA278E}" srcOrd="1" destOrd="0" presId="urn:microsoft.com/office/officeart/2005/8/layout/hList1"/>
    <dgm:cxn modelId="{0A8ADEBC-1CD7-41B8-B878-CE9C26B3C856}" type="presParOf" srcId="{A72EABCD-0330-4331-9148-9D7611824050}" destId="{A716CECE-A63D-49BE-A4EB-3DF29ED8F480}" srcOrd="1" destOrd="0" presId="urn:microsoft.com/office/officeart/2005/8/layout/hList1"/>
    <dgm:cxn modelId="{E50A39DE-C013-47BF-AC74-13EC21E49A24}" type="presParOf" srcId="{A72EABCD-0330-4331-9148-9D7611824050}" destId="{9F2E2B52-A4ED-4576-B249-F362799E30CE}" srcOrd="2" destOrd="0" presId="urn:microsoft.com/office/officeart/2005/8/layout/hList1"/>
    <dgm:cxn modelId="{5F97BD5C-BC8F-4BF1-8660-DC6CB238D6AC}" type="presParOf" srcId="{9F2E2B52-A4ED-4576-B249-F362799E30CE}" destId="{CD2E7A6F-00CB-40E6-B612-5AD16EF53AD7}" srcOrd="0" destOrd="0" presId="urn:microsoft.com/office/officeart/2005/8/layout/hList1"/>
    <dgm:cxn modelId="{72D43A29-8B57-4CA2-9998-DCAC1444D18C}" type="presParOf" srcId="{9F2E2B52-A4ED-4576-B249-F362799E30CE}" destId="{1AD7A3A3-31AB-47DA-A3D9-F61D58E262A3}" srcOrd="1" destOrd="0" presId="urn:microsoft.com/office/officeart/2005/8/layout/hList1"/>
    <dgm:cxn modelId="{6FEEA044-E338-49D5-8F78-D71BBF198C22}" type="presParOf" srcId="{A72EABCD-0330-4331-9148-9D7611824050}" destId="{9ABC4181-B6FC-4D3B-B042-3A2335E05DE4}" srcOrd="3" destOrd="0" presId="urn:microsoft.com/office/officeart/2005/8/layout/hList1"/>
    <dgm:cxn modelId="{E5EE44D9-F982-457E-A697-E299E15B7F96}" type="presParOf" srcId="{A72EABCD-0330-4331-9148-9D7611824050}" destId="{A237E4C6-36F4-43A6-9573-28C6D4A2CEE5}" srcOrd="4" destOrd="0" presId="urn:microsoft.com/office/officeart/2005/8/layout/hList1"/>
    <dgm:cxn modelId="{2B8E82F2-D9AC-454D-B06C-0C14819AB3C0}" type="presParOf" srcId="{A237E4C6-36F4-43A6-9573-28C6D4A2CEE5}" destId="{BAFADFD1-9306-40FD-AB9B-806C0EBB0A12}" srcOrd="0" destOrd="0" presId="urn:microsoft.com/office/officeart/2005/8/layout/hList1"/>
    <dgm:cxn modelId="{600F595D-8578-449C-85AE-44560050F618}" type="presParOf" srcId="{A237E4C6-36F4-43A6-9573-28C6D4A2CEE5}" destId="{148A80E2-6736-468B-A71B-7F7F86122D3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E6EB4-B767-4291-B255-6FA17A73B856}">
      <dsp:nvSpPr>
        <dsp:cNvPr id="0" name=""/>
        <dsp:cNvSpPr/>
      </dsp:nvSpPr>
      <dsp:spPr>
        <a:xfrm>
          <a:off x="242311" y="0"/>
          <a:ext cx="668241" cy="1885963"/>
        </a:xfrm>
        <a:prstGeom prst="upArrow">
          <a:avLst/>
        </a:prstGeom>
        <a:solidFill>
          <a:srgbClr val="FF9999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B495B-1A44-4947-AB92-13AA5DF04AF8}">
      <dsp:nvSpPr>
        <dsp:cNvPr id="0" name=""/>
        <dsp:cNvSpPr/>
      </dsp:nvSpPr>
      <dsp:spPr>
        <a:xfrm>
          <a:off x="1438553" y="0"/>
          <a:ext cx="2760364" cy="188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smtClean="0"/>
            <a:t>Alimente benefice pielii</a:t>
          </a:r>
          <a:endParaRPr lang="ro-RO" sz="2800" b="1" kern="1200" dirty="0"/>
        </a:p>
      </dsp:txBody>
      <dsp:txXfrm>
        <a:off x="1438553" y="0"/>
        <a:ext cx="2760364" cy="1885963"/>
      </dsp:txXfrm>
    </dsp:sp>
    <dsp:sp modelId="{CD1003FE-E76E-4AEF-9CCD-244806206347}">
      <dsp:nvSpPr>
        <dsp:cNvPr id="0" name=""/>
        <dsp:cNvSpPr/>
      </dsp:nvSpPr>
      <dsp:spPr>
        <a:xfrm>
          <a:off x="732240" y="2043126"/>
          <a:ext cx="664369" cy="1885963"/>
        </a:xfrm>
        <a:prstGeom prst="downArrow">
          <a:avLst/>
        </a:prstGeom>
        <a:solidFill>
          <a:srgbClr val="FF9999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649F8-A9D3-4AF1-9FA9-6AC70D41CDFC}">
      <dsp:nvSpPr>
        <dsp:cNvPr id="0" name=""/>
        <dsp:cNvSpPr/>
      </dsp:nvSpPr>
      <dsp:spPr>
        <a:xfrm>
          <a:off x="1926546" y="2043126"/>
          <a:ext cx="2760364" cy="188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smtClean="0"/>
            <a:t>Alimente care pot înrăutății unele patologii</a:t>
          </a:r>
          <a:endParaRPr lang="ro-RO" sz="2800" b="1" kern="1200" dirty="0"/>
        </a:p>
      </dsp:txBody>
      <dsp:txXfrm>
        <a:off x="1926546" y="2043126"/>
        <a:ext cx="2760364" cy="18859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CC8BA6-815C-44CC-B20A-391A714D84A2}">
      <dsp:nvSpPr>
        <dsp:cNvPr id="0" name=""/>
        <dsp:cNvSpPr/>
      </dsp:nvSpPr>
      <dsp:spPr>
        <a:xfrm>
          <a:off x="3101069" y="1785"/>
          <a:ext cx="1547462" cy="1005850"/>
        </a:xfrm>
        <a:prstGeom prst="roundRect">
          <a:avLst/>
        </a:prstGeom>
        <a:solidFill>
          <a:srgbClr val="FF9999"/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b="1" kern="1200" dirty="0" smtClean="0"/>
            <a:t>Echilibru energetic</a:t>
          </a:r>
        </a:p>
      </dsp:txBody>
      <dsp:txXfrm>
        <a:off x="3150171" y="50887"/>
        <a:ext cx="1449258" cy="907646"/>
      </dsp:txXfrm>
    </dsp:sp>
    <dsp:sp modelId="{FB790D38-8323-4F27-8C3B-E0FE5CBE90A0}">
      <dsp:nvSpPr>
        <dsp:cNvPr id="0" name=""/>
        <dsp:cNvSpPr/>
      </dsp:nvSpPr>
      <dsp:spPr>
        <a:xfrm>
          <a:off x="2106053" y="580092"/>
          <a:ext cx="4020917" cy="4020917"/>
        </a:xfrm>
        <a:custGeom>
          <a:avLst/>
          <a:gdLst/>
          <a:ahLst/>
          <a:cxnLst/>
          <a:rect l="0" t="0" r="0" b="0"/>
          <a:pathLst>
            <a:path>
              <a:moveTo>
                <a:pt x="2558705" y="76196"/>
              </a:moveTo>
              <a:arcTo wR="2010458" hR="2010458" stAng="17149490" swAng="2914490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5E6A97-B10A-482E-AC2D-D98AE18EE019}">
      <dsp:nvSpPr>
        <dsp:cNvPr id="0" name=""/>
        <dsp:cNvSpPr/>
      </dsp:nvSpPr>
      <dsp:spPr>
        <a:xfrm>
          <a:off x="5289040" y="1737071"/>
          <a:ext cx="1547462" cy="1005850"/>
        </a:xfrm>
        <a:prstGeom prst="roundRect">
          <a:avLst/>
        </a:prstGeom>
        <a:solidFill>
          <a:srgbClr val="FF9999"/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b="1" kern="1200" dirty="0" smtClean="0"/>
            <a:t>Echilibru nutritiv</a:t>
          </a:r>
        </a:p>
      </dsp:txBody>
      <dsp:txXfrm>
        <a:off x="5338142" y="1786173"/>
        <a:ext cx="1449258" cy="907646"/>
      </dsp:txXfrm>
    </dsp:sp>
    <dsp:sp modelId="{15B4A827-D978-49D6-8DBF-520D9039C965}">
      <dsp:nvSpPr>
        <dsp:cNvPr id="0" name=""/>
        <dsp:cNvSpPr/>
      </dsp:nvSpPr>
      <dsp:spPr>
        <a:xfrm>
          <a:off x="2094058" y="302541"/>
          <a:ext cx="4020917" cy="4020917"/>
        </a:xfrm>
        <a:custGeom>
          <a:avLst/>
          <a:gdLst/>
          <a:ahLst/>
          <a:cxnLst/>
          <a:rect l="0" t="0" r="0" b="0"/>
          <a:pathLst>
            <a:path>
              <a:moveTo>
                <a:pt x="3972691" y="2448164"/>
              </a:moveTo>
              <a:arcTo wR="2010458" hR="2010458" stAng="754489" swAng="1344851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772E6-8833-472C-8CDD-00D0E2FF0E2F}">
      <dsp:nvSpPr>
        <dsp:cNvPr id="0" name=""/>
        <dsp:cNvSpPr/>
      </dsp:nvSpPr>
      <dsp:spPr>
        <a:xfrm>
          <a:off x="4610014" y="3472357"/>
          <a:ext cx="1547462" cy="1005850"/>
        </a:xfrm>
        <a:prstGeom prst="roundRect">
          <a:avLst/>
        </a:prstGeom>
        <a:solidFill>
          <a:srgbClr val="FF9999"/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b="1" kern="1200" dirty="0" smtClean="0"/>
            <a:t>Vitamine și minerale</a:t>
          </a:r>
          <a:endParaRPr lang="ro-RO" sz="1900" b="1" kern="1200" dirty="0"/>
        </a:p>
      </dsp:txBody>
      <dsp:txXfrm>
        <a:off x="4659116" y="3521459"/>
        <a:ext cx="1449258" cy="907646"/>
      </dsp:txXfrm>
    </dsp:sp>
    <dsp:sp modelId="{3302BB60-0E85-47C7-B2DC-9CB0EB2E6647}">
      <dsp:nvSpPr>
        <dsp:cNvPr id="0" name=""/>
        <dsp:cNvSpPr/>
      </dsp:nvSpPr>
      <dsp:spPr>
        <a:xfrm>
          <a:off x="1776843" y="630004"/>
          <a:ext cx="4020917" cy="4020917"/>
        </a:xfrm>
        <a:custGeom>
          <a:avLst/>
          <a:gdLst/>
          <a:ahLst/>
          <a:cxnLst/>
          <a:rect l="0" t="0" r="0" b="0"/>
          <a:pathLst>
            <a:path>
              <a:moveTo>
                <a:pt x="2818198" y="3851518"/>
              </a:moveTo>
              <a:arcTo wR="2010458" hR="2010458" stAng="3978672" swAng="2828653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8D89F-BFBC-4AE3-8CE8-BD6E8E8FC122}">
      <dsp:nvSpPr>
        <dsp:cNvPr id="0" name=""/>
        <dsp:cNvSpPr/>
      </dsp:nvSpPr>
      <dsp:spPr>
        <a:xfrm>
          <a:off x="1516676" y="3472366"/>
          <a:ext cx="1547462" cy="1005850"/>
        </a:xfrm>
        <a:prstGeom prst="roundRect">
          <a:avLst/>
        </a:prstGeom>
        <a:solidFill>
          <a:srgbClr val="FF9999"/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b="1" kern="1200" dirty="0" smtClean="0"/>
            <a:t>Hidratarea</a:t>
          </a:r>
          <a:endParaRPr lang="ro-RO" sz="1900" b="1" kern="1200" dirty="0"/>
        </a:p>
      </dsp:txBody>
      <dsp:txXfrm>
        <a:off x="1565778" y="3521468"/>
        <a:ext cx="1449258" cy="907646"/>
      </dsp:txXfrm>
    </dsp:sp>
    <dsp:sp modelId="{1E2C0E52-3C72-4980-B315-94E6FF0B3B59}">
      <dsp:nvSpPr>
        <dsp:cNvPr id="0" name=""/>
        <dsp:cNvSpPr/>
      </dsp:nvSpPr>
      <dsp:spPr>
        <a:xfrm>
          <a:off x="1549861" y="260869"/>
          <a:ext cx="4020917" cy="4020917"/>
        </a:xfrm>
        <a:custGeom>
          <a:avLst/>
          <a:gdLst/>
          <a:ahLst/>
          <a:cxnLst/>
          <a:rect l="0" t="0" r="0" b="0"/>
          <a:pathLst>
            <a:path>
              <a:moveTo>
                <a:pt x="393377" y="3205026"/>
              </a:moveTo>
              <a:arcTo wR="2010458" hR="2010458" stAng="8612762" swAng="1359487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CCE9F5-4962-4247-AC3B-608D20E20108}">
      <dsp:nvSpPr>
        <dsp:cNvPr id="0" name=""/>
        <dsp:cNvSpPr/>
      </dsp:nvSpPr>
      <dsp:spPr>
        <a:xfrm>
          <a:off x="837640" y="1737068"/>
          <a:ext cx="1547462" cy="1005850"/>
        </a:xfrm>
        <a:prstGeom prst="roundRect">
          <a:avLst/>
        </a:prstGeom>
        <a:solidFill>
          <a:srgbClr val="FF9999"/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b="1" kern="1200" dirty="0" smtClean="0"/>
            <a:t>Alimente cheie</a:t>
          </a:r>
          <a:endParaRPr lang="ro-RO" sz="1900" b="1" kern="1200" dirty="0"/>
        </a:p>
      </dsp:txBody>
      <dsp:txXfrm>
        <a:off x="886742" y="1786170"/>
        <a:ext cx="1449258" cy="907646"/>
      </dsp:txXfrm>
    </dsp:sp>
    <dsp:sp modelId="{CC8FAB72-CA23-47C6-A7D1-B21F52A81F0F}">
      <dsp:nvSpPr>
        <dsp:cNvPr id="0" name=""/>
        <dsp:cNvSpPr/>
      </dsp:nvSpPr>
      <dsp:spPr>
        <a:xfrm>
          <a:off x="1521045" y="620622"/>
          <a:ext cx="4020917" cy="4020917"/>
        </a:xfrm>
        <a:custGeom>
          <a:avLst/>
          <a:gdLst/>
          <a:ahLst/>
          <a:cxnLst/>
          <a:rect l="0" t="0" r="0" b="0"/>
          <a:pathLst>
            <a:path>
              <a:moveTo>
                <a:pt x="217510" y="1100908"/>
              </a:moveTo>
              <a:arcTo wR="2010458" hR="2010458" stAng="12413903" swAng="3014616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685D0-20A0-46E9-9A80-D633DCA4FC5A}">
      <dsp:nvSpPr>
        <dsp:cNvPr id="0" name=""/>
        <dsp:cNvSpPr/>
      </dsp:nvSpPr>
      <dsp:spPr>
        <a:xfrm>
          <a:off x="2571" y="127488"/>
          <a:ext cx="2507456" cy="5472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Vitamina C</a:t>
          </a:r>
          <a:endParaRPr lang="ro-RO" sz="1900" kern="1200" dirty="0"/>
        </a:p>
      </dsp:txBody>
      <dsp:txXfrm>
        <a:off x="2571" y="127488"/>
        <a:ext cx="2507456" cy="547200"/>
      </dsp:txXfrm>
    </dsp:sp>
    <dsp:sp modelId="{76DBEAF3-0033-4E82-A49D-FEC2E13D15E5}">
      <dsp:nvSpPr>
        <dsp:cNvPr id="0" name=""/>
        <dsp:cNvSpPr/>
      </dsp:nvSpPr>
      <dsp:spPr>
        <a:xfrm>
          <a:off x="2571" y="674688"/>
          <a:ext cx="2507456" cy="3723785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Deficit=scorbut (manifestări dermatologice)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Antioxidantă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Efect </a:t>
          </a:r>
          <a:r>
            <a:rPr lang="ro-RO" sz="1900" kern="1200" dirty="0" err="1" smtClean="0"/>
            <a:t>antiaging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err="1" smtClean="0"/>
            <a:t>Cofactor</a:t>
          </a:r>
          <a:r>
            <a:rPr lang="ro-RO" sz="1900" kern="1200" dirty="0" smtClean="0"/>
            <a:t> în sinteza de colagen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Vindecarea rănilor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err="1" smtClean="0"/>
            <a:t>Hiperpigmentări</a:t>
          </a:r>
          <a:r>
            <a:rPr lang="ro-RO" sz="1900" kern="1200" dirty="0" smtClean="0"/>
            <a:t> </a:t>
          </a:r>
          <a:endParaRPr lang="ro-RO" sz="1900" kern="1200" dirty="0"/>
        </a:p>
      </dsp:txBody>
      <dsp:txXfrm>
        <a:off x="2571" y="674688"/>
        <a:ext cx="2507456" cy="3723785"/>
      </dsp:txXfrm>
    </dsp:sp>
    <dsp:sp modelId="{B46D1E77-A6AA-4F0E-9B75-E20961E9FCF4}">
      <dsp:nvSpPr>
        <dsp:cNvPr id="0" name=""/>
        <dsp:cNvSpPr/>
      </dsp:nvSpPr>
      <dsp:spPr>
        <a:xfrm>
          <a:off x="2861071" y="127488"/>
          <a:ext cx="2507456" cy="5472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Vitamina D</a:t>
          </a:r>
          <a:endParaRPr lang="ro-RO" sz="1900" kern="1200" dirty="0"/>
        </a:p>
      </dsp:txBody>
      <dsp:txXfrm>
        <a:off x="2861071" y="127488"/>
        <a:ext cx="2507456" cy="547200"/>
      </dsp:txXfrm>
    </dsp:sp>
    <dsp:sp modelId="{91CFBC98-A785-4519-AE7E-B01E37ADF47E}">
      <dsp:nvSpPr>
        <dsp:cNvPr id="0" name=""/>
        <dsp:cNvSpPr/>
      </dsp:nvSpPr>
      <dsp:spPr>
        <a:xfrm>
          <a:off x="2861071" y="674688"/>
          <a:ext cx="2507456" cy="3723785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Rol de hormon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Integritatea țesutului osos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Susținerea structurii pielii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Terapia psoriazisului, rozaceei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Stimularea sistemului imunitar de la nivel cutanat</a:t>
          </a:r>
          <a:endParaRPr lang="ro-RO" sz="1900" kern="1200" dirty="0"/>
        </a:p>
      </dsp:txBody>
      <dsp:txXfrm>
        <a:off x="2861071" y="674688"/>
        <a:ext cx="2507456" cy="3723785"/>
      </dsp:txXfrm>
    </dsp:sp>
    <dsp:sp modelId="{C37C129C-2387-4641-9B99-2D74B37DA5CA}">
      <dsp:nvSpPr>
        <dsp:cNvPr id="0" name=""/>
        <dsp:cNvSpPr/>
      </dsp:nvSpPr>
      <dsp:spPr>
        <a:xfrm>
          <a:off x="5719571" y="127488"/>
          <a:ext cx="2507456" cy="5472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Vitamina  E</a:t>
          </a:r>
          <a:endParaRPr lang="ro-RO" sz="1900" kern="1200" dirty="0"/>
        </a:p>
      </dsp:txBody>
      <dsp:txXfrm>
        <a:off x="5719571" y="127488"/>
        <a:ext cx="2507456" cy="547200"/>
      </dsp:txXfrm>
    </dsp:sp>
    <dsp:sp modelId="{F4EE9A35-CBF4-4902-94E7-D9A79344600A}">
      <dsp:nvSpPr>
        <dsp:cNvPr id="0" name=""/>
        <dsp:cNvSpPr/>
      </dsp:nvSpPr>
      <dsp:spPr>
        <a:xfrm>
          <a:off x="5719571" y="674688"/>
          <a:ext cx="2507456" cy="3723785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Cea mai utilizată în cosmetice și </a:t>
          </a:r>
          <a:r>
            <a:rPr lang="ro-RO" sz="1900" kern="1200" dirty="0" err="1" smtClean="0"/>
            <a:t>nutricosmetice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Puternic antioxidantă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err="1" smtClean="0"/>
            <a:t>Fotoprotecție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Tratamentul dermatitelor </a:t>
          </a:r>
          <a:r>
            <a:rPr lang="ro-RO" sz="1900" kern="1200" dirty="0" err="1" smtClean="0"/>
            <a:t>atopice</a:t>
          </a:r>
          <a:r>
            <a:rPr lang="ro-RO" sz="1900" kern="1200" dirty="0" smtClean="0"/>
            <a:t>, lupusului eritematos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Vindecarea rănilor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Reducerea cicatricilor</a:t>
          </a:r>
          <a:endParaRPr lang="ro-RO" sz="1900" kern="1200" dirty="0"/>
        </a:p>
      </dsp:txBody>
      <dsp:txXfrm>
        <a:off x="5719571" y="674688"/>
        <a:ext cx="2507456" cy="37237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3492C4-0871-4DD9-87CA-5CCFB4A5D409}">
      <dsp:nvSpPr>
        <dsp:cNvPr id="0" name=""/>
        <dsp:cNvSpPr/>
      </dsp:nvSpPr>
      <dsp:spPr>
        <a:xfrm>
          <a:off x="2580" y="72040"/>
          <a:ext cx="2516171" cy="5184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Vitamina A</a:t>
          </a:r>
          <a:endParaRPr lang="ro-RO" sz="1900" kern="1200" dirty="0"/>
        </a:p>
      </dsp:txBody>
      <dsp:txXfrm>
        <a:off x="2580" y="72040"/>
        <a:ext cx="2516171" cy="518400"/>
      </dsp:txXfrm>
    </dsp:sp>
    <dsp:sp modelId="{87092C33-0C42-41DA-AC1B-233873CA278E}">
      <dsp:nvSpPr>
        <dsp:cNvPr id="0" name=""/>
        <dsp:cNvSpPr/>
      </dsp:nvSpPr>
      <dsp:spPr>
        <a:xfrm>
          <a:off x="2580" y="590440"/>
          <a:ext cx="2516171" cy="4249260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Sistemul imunitar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Regenerarea și menținerea structurii pielii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Deficiența produce cheratinizarea celulelor epiteliale, hipercheratoză foliculară, metaplazia glandelor sebacee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Eficientă în acnee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Efect </a:t>
          </a:r>
          <a:r>
            <a:rPr lang="ro-RO" sz="1800" kern="1200" dirty="0" err="1" smtClean="0"/>
            <a:t>anti-aging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err="1" smtClean="0"/>
            <a:t>Carotenoizii</a:t>
          </a:r>
          <a:r>
            <a:rPr lang="ro-RO" sz="1800" kern="1200" dirty="0" smtClean="0"/>
            <a:t>: </a:t>
          </a:r>
          <a:r>
            <a:rPr lang="ro-RO" sz="1800" kern="1200" dirty="0" err="1" smtClean="0"/>
            <a:t>astaxantina</a:t>
          </a:r>
          <a:r>
            <a:rPr lang="ro-RO" sz="1800" kern="1200" dirty="0" smtClean="0"/>
            <a:t>, licopenul, luteina</a:t>
          </a:r>
          <a:endParaRPr lang="ro-RO" sz="1800" kern="1200" dirty="0"/>
        </a:p>
      </dsp:txBody>
      <dsp:txXfrm>
        <a:off x="2580" y="590440"/>
        <a:ext cx="2516171" cy="4249260"/>
      </dsp:txXfrm>
    </dsp:sp>
    <dsp:sp modelId="{CD2E7A6F-00CB-40E6-B612-5AD16EF53AD7}">
      <dsp:nvSpPr>
        <dsp:cNvPr id="0" name=""/>
        <dsp:cNvSpPr/>
      </dsp:nvSpPr>
      <dsp:spPr>
        <a:xfrm>
          <a:off x="2871016" y="72040"/>
          <a:ext cx="2516171" cy="5184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Vitamina K</a:t>
          </a:r>
          <a:endParaRPr lang="ro-RO" sz="1900" kern="1200" dirty="0"/>
        </a:p>
      </dsp:txBody>
      <dsp:txXfrm>
        <a:off x="2871016" y="72040"/>
        <a:ext cx="2516171" cy="518400"/>
      </dsp:txXfrm>
    </dsp:sp>
    <dsp:sp modelId="{1AD7A3A3-31AB-47DA-A3D9-F61D58E262A3}">
      <dsp:nvSpPr>
        <dsp:cNvPr id="0" name=""/>
        <dsp:cNvSpPr/>
      </dsp:nvSpPr>
      <dsp:spPr>
        <a:xfrm>
          <a:off x="2871016" y="590440"/>
          <a:ext cx="2516171" cy="4249260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Rol biologic în procesul de coagulare.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Eficientă în reducerea vânătăilor.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Reduce cearcănele atunci când este aplicată extern.</a:t>
          </a:r>
          <a:endParaRPr lang="ro-RO" sz="1800" kern="1200" dirty="0"/>
        </a:p>
      </dsp:txBody>
      <dsp:txXfrm>
        <a:off x="2871016" y="590440"/>
        <a:ext cx="2516171" cy="4249260"/>
      </dsp:txXfrm>
    </dsp:sp>
    <dsp:sp modelId="{BAFADFD1-9306-40FD-AB9B-806C0EBB0A12}">
      <dsp:nvSpPr>
        <dsp:cNvPr id="0" name=""/>
        <dsp:cNvSpPr/>
      </dsp:nvSpPr>
      <dsp:spPr>
        <a:xfrm>
          <a:off x="5739451" y="72040"/>
          <a:ext cx="2516171" cy="5184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Vitaminele B</a:t>
          </a:r>
          <a:endParaRPr lang="ro-RO" sz="1900" kern="1200" dirty="0"/>
        </a:p>
      </dsp:txBody>
      <dsp:txXfrm>
        <a:off x="5739451" y="72040"/>
        <a:ext cx="2516171" cy="518400"/>
      </dsp:txXfrm>
    </dsp:sp>
    <dsp:sp modelId="{148A80E2-6736-468B-A71B-7F7F86122D3D}">
      <dsp:nvSpPr>
        <dsp:cNvPr id="0" name=""/>
        <dsp:cNvSpPr/>
      </dsp:nvSpPr>
      <dsp:spPr>
        <a:xfrm>
          <a:off x="5739451" y="590440"/>
          <a:ext cx="2516171" cy="4249260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Biotina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Intră în structurile pielii, părului și unghiilor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Carența produce dermatite seboreice și căderea părului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err="1" smtClean="0"/>
            <a:t>Niacina</a:t>
          </a:r>
          <a:r>
            <a:rPr lang="ro-RO" sz="1800" kern="1200" dirty="0" smtClean="0"/>
            <a:t> folosită în cremele hidratante ajută la reținerea hidratării naturale a pielii</a:t>
          </a:r>
          <a:endParaRPr lang="ro-R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800" kern="1200" dirty="0" smtClean="0"/>
            <a:t>Proprietăți antiinflamatorii, eficientă în iritații</a:t>
          </a:r>
          <a:endParaRPr lang="ro-RO" sz="1800" kern="1200" dirty="0"/>
        </a:p>
      </dsp:txBody>
      <dsp:txXfrm>
        <a:off x="5739451" y="590440"/>
        <a:ext cx="2516171" cy="42492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3492C4-0871-4DD9-87CA-5CCFB4A5D409}">
      <dsp:nvSpPr>
        <dsp:cNvPr id="0" name=""/>
        <dsp:cNvSpPr/>
      </dsp:nvSpPr>
      <dsp:spPr>
        <a:xfrm>
          <a:off x="2571" y="155807"/>
          <a:ext cx="2507456" cy="5472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Seleniul</a:t>
          </a:r>
          <a:endParaRPr lang="ro-RO" sz="1900" kern="1200" dirty="0"/>
        </a:p>
      </dsp:txBody>
      <dsp:txXfrm>
        <a:off x="2571" y="155807"/>
        <a:ext cx="2507456" cy="547200"/>
      </dsp:txXfrm>
    </dsp:sp>
    <dsp:sp modelId="{87092C33-0C42-41DA-AC1B-233873CA278E}">
      <dsp:nvSpPr>
        <dsp:cNvPr id="0" name=""/>
        <dsp:cNvSpPr/>
      </dsp:nvSpPr>
      <dsp:spPr>
        <a:xfrm>
          <a:off x="2571" y="703007"/>
          <a:ext cx="2507456" cy="3667148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Antioxidant în sinergism cu vitamina E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Prevenția cancerului de piele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Protecție UV atât în creme cât și ca supliment nutritiv</a:t>
          </a:r>
          <a:endParaRPr lang="ro-RO" sz="1900" kern="1200" dirty="0"/>
        </a:p>
      </dsp:txBody>
      <dsp:txXfrm>
        <a:off x="2571" y="703007"/>
        <a:ext cx="2507456" cy="3667148"/>
      </dsp:txXfrm>
    </dsp:sp>
    <dsp:sp modelId="{CD2E7A6F-00CB-40E6-B612-5AD16EF53AD7}">
      <dsp:nvSpPr>
        <dsp:cNvPr id="0" name=""/>
        <dsp:cNvSpPr/>
      </dsp:nvSpPr>
      <dsp:spPr>
        <a:xfrm>
          <a:off x="2861071" y="155807"/>
          <a:ext cx="2507456" cy="5472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Zincul</a:t>
          </a:r>
          <a:endParaRPr lang="ro-RO" sz="1900" kern="1200" dirty="0"/>
        </a:p>
      </dsp:txBody>
      <dsp:txXfrm>
        <a:off x="2861071" y="155807"/>
        <a:ext cx="2507456" cy="547200"/>
      </dsp:txXfrm>
    </dsp:sp>
    <dsp:sp modelId="{1AD7A3A3-31AB-47DA-A3D9-F61D58E262A3}">
      <dsp:nvSpPr>
        <dsp:cNvPr id="0" name=""/>
        <dsp:cNvSpPr/>
      </dsp:nvSpPr>
      <dsp:spPr>
        <a:xfrm>
          <a:off x="2861071" y="703007"/>
          <a:ext cx="2507456" cy="3667148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Formarea celulelor de elastină, cu rol în susținerea structurii pielii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Eficient în tratarea acneei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Acneea poate fi un semn al deficienței de Zn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Ajută la curățirea pielii si tamponarea producției de sebum</a:t>
          </a:r>
          <a:endParaRPr lang="ro-RO" sz="1900" kern="1200" dirty="0"/>
        </a:p>
      </dsp:txBody>
      <dsp:txXfrm>
        <a:off x="2861071" y="703007"/>
        <a:ext cx="2507456" cy="3667148"/>
      </dsp:txXfrm>
    </dsp:sp>
    <dsp:sp modelId="{BAFADFD1-9306-40FD-AB9B-806C0EBB0A12}">
      <dsp:nvSpPr>
        <dsp:cNvPr id="0" name=""/>
        <dsp:cNvSpPr/>
      </dsp:nvSpPr>
      <dsp:spPr>
        <a:xfrm>
          <a:off x="5719571" y="155807"/>
          <a:ext cx="2507456" cy="5472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Cuprul</a:t>
          </a:r>
          <a:endParaRPr lang="ro-RO" sz="1900" kern="1200" dirty="0"/>
        </a:p>
      </dsp:txBody>
      <dsp:txXfrm>
        <a:off x="5719571" y="155807"/>
        <a:ext cx="2507456" cy="547200"/>
      </dsp:txXfrm>
    </dsp:sp>
    <dsp:sp modelId="{148A80E2-6736-468B-A71B-7F7F86122D3D}">
      <dsp:nvSpPr>
        <dsp:cNvPr id="0" name=""/>
        <dsp:cNvSpPr/>
      </dsp:nvSpPr>
      <dsp:spPr>
        <a:xfrm>
          <a:off x="5719571" y="703007"/>
          <a:ext cx="2507456" cy="3667148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Producerea fibrelor de elastină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Cremele care conțin Cu ajută la menținerea elasticității pielii și conferă fermitate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Suplimentele de Cu nu sunt indicate, risc de toxicitate</a:t>
          </a:r>
          <a:endParaRPr lang="ro-RO" sz="1900" kern="1200" dirty="0"/>
        </a:p>
      </dsp:txBody>
      <dsp:txXfrm>
        <a:off x="5719571" y="703007"/>
        <a:ext cx="2507456" cy="36671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3492C4-0871-4DD9-87CA-5CCFB4A5D409}">
      <dsp:nvSpPr>
        <dsp:cNvPr id="0" name=""/>
        <dsp:cNvSpPr/>
      </dsp:nvSpPr>
      <dsp:spPr>
        <a:xfrm>
          <a:off x="2571" y="9658"/>
          <a:ext cx="2507456" cy="6048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Acizii grași esențiali</a:t>
          </a:r>
          <a:endParaRPr lang="ro-RO" sz="1900" kern="1200" dirty="0"/>
        </a:p>
      </dsp:txBody>
      <dsp:txXfrm>
        <a:off x="2571" y="9658"/>
        <a:ext cx="2507456" cy="604800"/>
      </dsp:txXfrm>
    </dsp:sp>
    <dsp:sp modelId="{87092C33-0C42-41DA-AC1B-233873CA278E}">
      <dsp:nvSpPr>
        <dsp:cNvPr id="0" name=""/>
        <dsp:cNvSpPr/>
      </dsp:nvSpPr>
      <dsp:spPr>
        <a:xfrm>
          <a:off x="2571" y="614458"/>
          <a:ext cx="2507456" cy="3901845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err="1" smtClean="0"/>
            <a:t>Linoleic</a:t>
          </a:r>
          <a:r>
            <a:rPr lang="ro-RO" sz="1900" kern="1200" dirty="0" smtClean="0"/>
            <a:t>, </a:t>
          </a:r>
          <a:r>
            <a:rPr lang="ro-RO" sz="1900" kern="1200" dirty="0" err="1" smtClean="0"/>
            <a:t>linolenic</a:t>
          </a:r>
          <a:r>
            <a:rPr lang="ro-RO" sz="1900" kern="1200" dirty="0" smtClean="0"/>
            <a:t> și </a:t>
          </a:r>
          <a:r>
            <a:rPr lang="ro-RO" sz="1900" kern="1200" dirty="0" err="1" smtClean="0"/>
            <a:t>arahidonic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900" kern="1200" dirty="0" smtClean="0"/>
            <a:t>ω</a:t>
          </a:r>
          <a:r>
            <a:rPr lang="ro-RO" sz="1900" kern="1200" dirty="0" smtClean="0"/>
            <a:t>-6 și </a:t>
          </a:r>
          <a:r>
            <a:rPr lang="el-GR" sz="1900" kern="1200" dirty="0" smtClean="0"/>
            <a:t>ω</a:t>
          </a:r>
          <a:r>
            <a:rPr lang="ro-RO" sz="1900" kern="1200" dirty="0" smtClean="0"/>
            <a:t>-3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Deficiența produce eczeme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Protecție UV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o-RO" sz="1900" kern="1200" dirty="0"/>
        </a:p>
      </dsp:txBody>
      <dsp:txXfrm>
        <a:off x="2571" y="614458"/>
        <a:ext cx="2507456" cy="3901845"/>
      </dsp:txXfrm>
    </dsp:sp>
    <dsp:sp modelId="{CD2E7A6F-00CB-40E6-B612-5AD16EF53AD7}">
      <dsp:nvSpPr>
        <dsp:cNvPr id="0" name=""/>
        <dsp:cNvSpPr/>
      </dsp:nvSpPr>
      <dsp:spPr>
        <a:xfrm>
          <a:off x="2861071" y="9658"/>
          <a:ext cx="2507456" cy="6048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Coenzima Q10</a:t>
          </a:r>
          <a:endParaRPr lang="ro-RO" sz="1900" kern="1200" dirty="0"/>
        </a:p>
      </dsp:txBody>
      <dsp:txXfrm>
        <a:off x="2861071" y="9658"/>
        <a:ext cx="2507456" cy="604800"/>
      </dsp:txXfrm>
    </dsp:sp>
    <dsp:sp modelId="{1AD7A3A3-31AB-47DA-A3D9-F61D58E262A3}">
      <dsp:nvSpPr>
        <dsp:cNvPr id="0" name=""/>
        <dsp:cNvSpPr/>
      </dsp:nvSpPr>
      <dsp:spPr>
        <a:xfrm>
          <a:off x="2861071" y="614458"/>
          <a:ext cx="2507456" cy="3901845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100" kern="1200" dirty="0" err="1" smtClean="0"/>
            <a:t>Ubiquinonă</a:t>
          </a:r>
          <a:endParaRPr lang="ro-RO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100" kern="1200" dirty="0" smtClean="0"/>
            <a:t>Catalizator în multe reacții</a:t>
          </a:r>
          <a:endParaRPr lang="ro-RO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100" kern="1200" dirty="0" smtClean="0"/>
            <a:t>Reducerea ridurilor</a:t>
          </a:r>
          <a:endParaRPr lang="ro-RO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100" kern="1200" dirty="0" smtClean="0"/>
            <a:t>Protecție UV</a:t>
          </a:r>
          <a:endParaRPr lang="ro-RO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100" kern="1200" dirty="0" smtClean="0"/>
            <a:t>Rol antioxidant</a:t>
          </a:r>
          <a:endParaRPr lang="ro-RO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100" kern="1200" dirty="0" smtClean="0"/>
            <a:t>Eficientă atât prin uz extern cât și intern</a:t>
          </a:r>
          <a:endParaRPr lang="ro-RO" sz="2100" kern="1200" dirty="0"/>
        </a:p>
      </dsp:txBody>
      <dsp:txXfrm>
        <a:off x="2861071" y="614458"/>
        <a:ext cx="2507456" cy="3901845"/>
      </dsp:txXfrm>
    </dsp:sp>
    <dsp:sp modelId="{BAFADFD1-9306-40FD-AB9B-806C0EBB0A12}">
      <dsp:nvSpPr>
        <dsp:cNvPr id="0" name=""/>
        <dsp:cNvSpPr/>
      </dsp:nvSpPr>
      <dsp:spPr>
        <a:xfrm>
          <a:off x="5719571" y="9658"/>
          <a:ext cx="2507456" cy="604800"/>
        </a:xfrm>
        <a:prstGeom prst="rect">
          <a:avLst/>
        </a:prstGeom>
        <a:solidFill>
          <a:srgbClr val="FF5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Acidul </a:t>
          </a:r>
          <a:r>
            <a:rPr lang="el-GR" sz="1900" kern="1200" dirty="0" smtClean="0"/>
            <a:t>α</a:t>
          </a:r>
          <a:r>
            <a:rPr lang="ro-RO" sz="1900" kern="1200" dirty="0" err="1" smtClean="0"/>
            <a:t>-lipoic</a:t>
          </a:r>
          <a:endParaRPr lang="ro-RO" sz="1900" kern="1200" dirty="0"/>
        </a:p>
      </dsp:txBody>
      <dsp:txXfrm>
        <a:off x="5719571" y="9658"/>
        <a:ext cx="2507456" cy="604800"/>
      </dsp:txXfrm>
    </dsp:sp>
    <dsp:sp modelId="{148A80E2-6736-468B-A71B-7F7F86122D3D}">
      <dsp:nvSpPr>
        <dsp:cNvPr id="0" name=""/>
        <dsp:cNvSpPr/>
      </dsp:nvSpPr>
      <dsp:spPr>
        <a:xfrm>
          <a:off x="5719571" y="614458"/>
          <a:ext cx="2507456" cy="3901845"/>
        </a:xfrm>
        <a:prstGeom prst="rect">
          <a:avLst/>
        </a:prstGeom>
        <a:solidFill>
          <a:srgbClr val="FF9999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Antioxidant puternic </a:t>
          </a:r>
          <a:r>
            <a:rPr lang="ro-RO" sz="1900" kern="1200" dirty="0" err="1" smtClean="0"/>
            <a:t>amfifil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Protejează toate membranele celulare de acțiunea radicalilor liberi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Regenerează vitaminele C și E</a:t>
          </a:r>
          <a:endParaRPr lang="ro-R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1900" kern="1200" dirty="0" smtClean="0"/>
            <a:t>Pătrunde în celulele </a:t>
          </a:r>
          <a:r>
            <a:rPr lang="ro-RO" sz="1900" kern="1200" dirty="0" err="1" smtClean="0"/>
            <a:t>epidermului</a:t>
          </a:r>
          <a:r>
            <a:rPr lang="ro-RO" sz="1900" kern="1200" dirty="0" smtClean="0"/>
            <a:t> atât din interior cât și din exterior</a:t>
          </a:r>
          <a:endParaRPr lang="ro-RO" sz="1900" kern="1200" dirty="0"/>
        </a:p>
      </dsp:txBody>
      <dsp:txXfrm>
        <a:off x="5719571" y="614458"/>
        <a:ext cx="2507456" cy="39018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B99A5-63A2-4B15-97DA-5B8E85D5610C}" type="datetimeFigureOut">
              <a:rPr lang="ro-RO" smtClean="0"/>
              <a:pPr/>
              <a:t>29.03.2015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58F43-F850-443C-B575-2BC0673FE0B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21541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58F43-F850-443C-B575-2BC0673FE0BE}" type="slidenum">
              <a:rPr lang="ro-RO" smtClean="0"/>
              <a:pPr/>
              <a:t>13</a:t>
            </a:fld>
            <a:endParaRPr lang="ro-R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58F43-F850-443C-B575-2BC0673FE0BE}" type="slidenum">
              <a:rPr lang="ro-RO" smtClean="0"/>
              <a:pPr/>
              <a:t>17</a:t>
            </a:fld>
            <a:endParaRPr lang="ro-R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o-RO" smtClean="0"/>
              <a:t>Faceți clic pentru editarea stilului de subtitlu al coordonatorului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897F11-B05D-4249-AAC5-BB395522105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A4B09-DC0F-4BBB-A262-13BB7498D03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C36B4-B9FA-4088-8AC5-BD650919A43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9E32EA-3DC4-4E3D-AD2E-FBFAECE01D7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69EC9-E727-4E54-9E3B-28586F41315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C25D5-D730-4B16-883E-632A36A8C92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27D192-DF53-42E9-A6B1-E8C0135740E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27320-026E-441E-AD3D-63C950C9191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AF1D8-EB73-4C29-947F-F926FA3188C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D2739-5643-4877-B468-7185E63A50E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4026E-5223-429A-BA1F-B396B01BAF1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E032B6-9C2F-4FDD-AC79-99FD85EAF08A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714612" y="928670"/>
            <a:ext cx="6000793" cy="1857388"/>
          </a:xfrm>
        </p:spPr>
        <p:txBody>
          <a:bodyPr/>
          <a:lstStyle/>
          <a:p>
            <a:r>
              <a:rPr lang="ro-RO" sz="4000" b="1" dirty="0" smtClean="0">
                <a:solidFill>
                  <a:srgbClr val="A50021"/>
                </a:solidFill>
              </a:rPr>
              <a:t>Nutriția optimă pentru o piele frumoasă și sănătoasă</a:t>
            </a:r>
            <a:endParaRPr lang="es-ES" sz="4000" b="1" dirty="0">
              <a:solidFill>
                <a:srgbClr val="A50021"/>
              </a:solidFill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643306" y="4286256"/>
            <a:ext cx="4043346" cy="1752600"/>
          </a:xfrm>
        </p:spPr>
        <p:txBody>
          <a:bodyPr/>
          <a:lstStyle/>
          <a:p>
            <a:r>
              <a:rPr lang="ro-RO" sz="2400" b="1" dirty="0" smtClean="0"/>
              <a:t>Tupiță Nicoleta</a:t>
            </a:r>
          </a:p>
          <a:p>
            <a:r>
              <a:rPr lang="ro-RO" sz="2400" b="1" dirty="0" smtClean="0"/>
              <a:t>Nutritionist Dietetician</a:t>
            </a:r>
            <a:endParaRPr lang="ro-RO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 smtClean="0">
                <a:solidFill>
                  <a:srgbClr val="A50021"/>
                </a:solidFill>
              </a:rPr>
              <a:t>Cuprins</a:t>
            </a:r>
            <a:endParaRPr lang="ro-RO" b="1" dirty="0">
              <a:solidFill>
                <a:srgbClr val="A5002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b="1" dirty="0" smtClean="0">
                <a:solidFill>
                  <a:schemeClr val="accent4"/>
                </a:solidFill>
              </a:rPr>
              <a:t>Ce înseamnă frumusețea?</a:t>
            </a:r>
          </a:p>
          <a:p>
            <a:r>
              <a:rPr lang="ro-RO" b="1" dirty="0" smtClean="0">
                <a:solidFill>
                  <a:schemeClr val="accent4"/>
                </a:solidFill>
              </a:rPr>
              <a:t>Anatomia și funcțiile pielii</a:t>
            </a:r>
          </a:p>
          <a:p>
            <a:r>
              <a:rPr lang="ro-RO" b="1" dirty="0" smtClean="0">
                <a:solidFill>
                  <a:schemeClr val="accent4"/>
                </a:solidFill>
              </a:rPr>
              <a:t>Principiile alimentației pentru sănătatea și frumusețea pielii</a:t>
            </a:r>
          </a:p>
          <a:p>
            <a:r>
              <a:rPr lang="ro-RO" b="1" dirty="0" err="1" smtClean="0">
                <a:solidFill>
                  <a:schemeClr val="accent4"/>
                </a:solidFill>
              </a:rPr>
              <a:t>Nutrienții</a:t>
            </a:r>
            <a:r>
              <a:rPr lang="ro-RO" b="1" dirty="0" smtClean="0">
                <a:solidFill>
                  <a:schemeClr val="accent4"/>
                </a:solidFill>
              </a:rPr>
              <a:t> cheie</a:t>
            </a:r>
          </a:p>
          <a:p>
            <a:r>
              <a:rPr lang="ro-RO" b="1" dirty="0" smtClean="0">
                <a:solidFill>
                  <a:schemeClr val="accent4"/>
                </a:solidFill>
              </a:rPr>
              <a:t>Alimente recomandate</a:t>
            </a:r>
          </a:p>
          <a:p>
            <a:r>
              <a:rPr lang="ro-RO" b="1" dirty="0" smtClean="0">
                <a:solidFill>
                  <a:schemeClr val="accent4"/>
                </a:solidFill>
              </a:rPr>
              <a:t>Rețete și meniuri</a:t>
            </a:r>
          </a:p>
          <a:p>
            <a:endParaRPr lang="ro-RO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solidFill>
                  <a:schemeClr val="tx1"/>
                </a:solidFill>
              </a:rPr>
              <a:t>Ce înseamnă frumusețea?</a:t>
            </a:r>
            <a:endParaRPr lang="ro-RO" dirty="0">
              <a:solidFill>
                <a:schemeClr val="tx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smtClean="0"/>
              <a:t>vine din interior;</a:t>
            </a:r>
          </a:p>
          <a:p>
            <a:r>
              <a:rPr lang="ro-RO" dirty="0" smtClean="0"/>
              <a:t>exprimarea externă a sănătății;</a:t>
            </a:r>
          </a:p>
          <a:p>
            <a:r>
              <a:rPr lang="ro-RO" dirty="0"/>
              <a:t>n</a:t>
            </a:r>
            <a:r>
              <a:rPr lang="ro-RO" dirty="0" smtClean="0"/>
              <a:t>aturală;</a:t>
            </a:r>
          </a:p>
          <a:p>
            <a:r>
              <a:rPr lang="ro-RO" dirty="0" smtClean="0"/>
              <a:t>perfecțiune?! </a:t>
            </a:r>
          </a:p>
          <a:p>
            <a:endParaRPr lang="ro-RO" dirty="0"/>
          </a:p>
          <a:p>
            <a:pPr>
              <a:buNone/>
            </a:pPr>
            <a:r>
              <a:rPr lang="ro-RO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”</a:t>
            </a:r>
            <a:r>
              <a:rPr lang="ro-RO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 există frumusețe deosebită în a cărei </a:t>
            </a:r>
            <a:r>
              <a:rPr lang="ro-RO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alcătuire </a:t>
            </a:r>
            <a:r>
              <a:rPr lang="ro-RO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să nu fie și ceva nepotrivit”.</a:t>
            </a:r>
          </a:p>
          <a:p>
            <a:pPr>
              <a:buNone/>
            </a:pPr>
            <a:r>
              <a:rPr lang="ro-RO" dirty="0" smtClean="0"/>
              <a:t>                                     (Francis Bacon)</a:t>
            </a:r>
            <a:endParaRPr lang="ro-RO" dirty="0"/>
          </a:p>
        </p:txBody>
      </p:sp>
      <p:sp>
        <p:nvSpPr>
          <p:cNvPr id="6" name="Săgeată îndoită 5"/>
          <p:cNvSpPr/>
          <p:nvPr/>
        </p:nvSpPr>
        <p:spPr>
          <a:xfrm rot="5400000">
            <a:off x="3679025" y="3464719"/>
            <a:ext cx="642942" cy="857256"/>
          </a:xfrm>
          <a:prstGeom prst="bentArrow">
            <a:avLst>
              <a:gd name="adj1" fmla="val 25000"/>
              <a:gd name="adj2" fmla="val 23182"/>
              <a:gd name="adj3" fmla="val 25000"/>
              <a:gd name="adj4" fmla="val 43750"/>
            </a:avLst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solidFill>
                  <a:schemeClr val="tx1"/>
                </a:solidFill>
              </a:rPr>
              <a:t>Ce înseamnă frumusețea?</a:t>
            </a:r>
            <a:endParaRPr lang="ro-RO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smtClean="0"/>
              <a:t>Îngrijire externă a pielii</a:t>
            </a:r>
          </a:p>
          <a:p>
            <a:r>
              <a:rPr lang="ro-RO" dirty="0" smtClean="0"/>
              <a:t>Îngrijire internă (sănătate, dietă, sport)</a:t>
            </a:r>
          </a:p>
          <a:p>
            <a:r>
              <a:rPr lang="ro-RO" dirty="0" smtClean="0"/>
              <a:t>Noul concept – </a:t>
            </a:r>
            <a:r>
              <a:rPr lang="ro-RO" dirty="0" err="1" smtClean="0"/>
              <a:t>Nutricosmeticele</a:t>
            </a:r>
            <a:endParaRPr lang="ro-RO" dirty="0" smtClean="0"/>
          </a:p>
          <a:p>
            <a:pPr algn="just">
              <a:buNone/>
            </a:pPr>
            <a:r>
              <a:rPr lang="ro-RO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</a:p>
          <a:p>
            <a:pPr algn="just">
              <a:buNone/>
            </a:pPr>
            <a:endParaRPr lang="ro-RO" sz="2400" dirty="0"/>
          </a:p>
        </p:txBody>
      </p:sp>
      <p:sp>
        <p:nvSpPr>
          <p:cNvPr id="4" name="Săgeată în jos 3"/>
          <p:cNvSpPr/>
          <p:nvPr/>
        </p:nvSpPr>
        <p:spPr>
          <a:xfrm>
            <a:off x="4429124" y="3429000"/>
            <a:ext cx="357190" cy="571504"/>
          </a:xfrm>
          <a:prstGeom prst="downArrow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>
              <a:solidFill>
                <a:srgbClr val="FF0066"/>
              </a:solidFill>
            </a:endParaRPr>
          </a:p>
        </p:txBody>
      </p:sp>
      <p:sp>
        <p:nvSpPr>
          <p:cNvPr id="5" name="Colţ îndoit 4"/>
          <p:cNvSpPr/>
          <p:nvPr/>
        </p:nvSpPr>
        <p:spPr>
          <a:xfrm>
            <a:off x="714348" y="4357694"/>
            <a:ext cx="8072494" cy="1928826"/>
          </a:xfrm>
          <a:prstGeom prst="foldedCorner">
            <a:avLst/>
          </a:prstGeom>
          <a:solidFill>
            <a:srgbClr val="FF9999"/>
          </a:solidFill>
          <a:ln>
            <a:solidFill>
              <a:srgbClr val="FF9999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 </a:t>
            </a:r>
          </a:p>
          <a:p>
            <a:pPr algn="ctr"/>
            <a:r>
              <a:rPr lang="ro-RO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produse cosmetice, care conțin substanțe care se găsesc în plante și alimente, folosite atât ca agenți de îngrijire externi, dar care pot fi și consumate ca și suplimente alimentare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Anatomia și funcțiile pielii</a:t>
            </a:r>
            <a:endParaRPr lang="ro-RO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o-RO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Organul cutanat reprezintă învelișul exterior al corpului, de natură membranoasă conjunctivo-epitelială, care la nivelul cavităților se continuă cu </a:t>
            </a:r>
            <a:r>
              <a:rPr lang="ro-RO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semimucoasele</a:t>
            </a:r>
            <a:r>
              <a:rPr lang="ro-RO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și mucoasele. În plus, în alcătuirea organului cutanat intră și anexele pielii (glande, </a:t>
            </a:r>
            <a:r>
              <a:rPr lang="ro-RO" sz="20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fanere</a:t>
            </a:r>
            <a:r>
              <a:rPr lang="ro-RO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mușchii proprii, vase de sânge și nervi.</a:t>
            </a:r>
          </a:p>
          <a:p>
            <a:pPr>
              <a:buNone/>
            </a:pPr>
            <a:r>
              <a:rPr lang="ro-RO" b="1" dirty="0" smtClean="0"/>
              <a:t>  </a:t>
            </a:r>
            <a:endParaRPr lang="ro-RO" b="1" dirty="0"/>
          </a:p>
        </p:txBody>
      </p:sp>
      <p:pic>
        <p:nvPicPr>
          <p:cNvPr id="4" name="Imagine 3" descr="dermatologi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3357562"/>
            <a:ext cx="3810000" cy="3048000"/>
          </a:xfrm>
          <a:prstGeom prst="rect">
            <a:avLst/>
          </a:prstGeom>
        </p:spPr>
      </p:pic>
      <p:sp>
        <p:nvSpPr>
          <p:cNvPr id="5" name="CasetăText 4"/>
          <p:cNvSpPr txBox="1"/>
          <p:nvPr/>
        </p:nvSpPr>
        <p:spPr>
          <a:xfrm>
            <a:off x="4929190" y="3429000"/>
            <a:ext cx="38576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Suprafața: 1,5-1,8 m</a:t>
            </a:r>
            <a:r>
              <a:rPr lang="ro-RO" baseline="30000" dirty="0" smtClean="0"/>
              <a:t>2 </a:t>
            </a:r>
          </a:p>
          <a:p>
            <a:r>
              <a:rPr lang="ro-RO" dirty="0" smtClean="0"/>
              <a:t>Greutate: 1/15 din GC</a:t>
            </a:r>
          </a:p>
          <a:p>
            <a:r>
              <a:rPr lang="ro-RO" dirty="0"/>
              <a:t> </a:t>
            </a:r>
            <a:r>
              <a:rPr lang="ro-RO" dirty="0" err="1" smtClean="0"/>
              <a:t>Epiderm</a:t>
            </a:r>
            <a:r>
              <a:rPr lang="ro-RO" dirty="0" smtClean="0"/>
              <a:t> (</a:t>
            </a:r>
            <a:r>
              <a:rPr lang="ro-RO" dirty="0" err="1" smtClean="0"/>
              <a:t>Keratină</a:t>
            </a:r>
            <a:r>
              <a:rPr lang="ro-RO" dirty="0" smtClean="0"/>
              <a:t>)</a:t>
            </a:r>
          </a:p>
          <a:p>
            <a:r>
              <a:rPr lang="ro-RO" dirty="0" err="1" smtClean="0"/>
              <a:t>Derm</a:t>
            </a:r>
            <a:r>
              <a:rPr lang="ro-RO" dirty="0" smtClean="0"/>
              <a:t> ( colagen, elastină, reticulină)</a:t>
            </a:r>
          </a:p>
          <a:p>
            <a:r>
              <a:rPr lang="ro-RO" dirty="0" smtClean="0"/>
              <a:t>Hipoderm ( fibro-adipos)</a:t>
            </a:r>
          </a:p>
          <a:p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Anatomia și funcțiile pielii</a:t>
            </a:r>
            <a:endParaRPr lang="ro-RO" dirty="0"/>
          </a:p>
        </p:txBody>
      </p:sp>
      <p:sp>
        <p:nvSpPr>
          <p:cNvPr id="8" name="Substituent conținut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o-RO" dirty="0" smtClean="0"/>
              <a:t>Funcția de protecție</a:t>
            </a:r>
          </a:p>
          <a:p>
            <a:r>
              <a:rPr lang="ro-RO" dirty="0" smtClean="0"/>
              <a:t>Funcția imunologică</a:t>
            </a:r>
          </a:p>
          <a:p>
            <a:r>
              <a:rPr lang="ro-RO" dirty="0" smtClean="0"/>
              <a:t>Funcția senzorială</a:t>
            </a:r>
          </a:p>
          <a:p>
            <a:r>
              <a:rPr lang="ro-RO" dirty="0" smtClean="0"/>
              <a:t>Funcția endocrină</a:t>
            </a:r>
          </a:p>
          <a:p>
            <a:r>
              <a:rPr lang="ro-RO" dirty="0" smtClean="0"/>
              <a:t>Funcția de termoreglare</a:t>
            </a:r>
            <a:endParaRPr lang="ro-RO" dirty="0"/>
          </a:p>
        </p:txBody>
      </p:sp>
      <p:sp>
        <p:nvSpPr>
          <p:cNvPr id="9" name="Substituent conținut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o-RO" dirty="0" smtClean="0"/>
              <a:t>Funcția respiratorie</a:t>
            </a:r>
          </a:p>
          <a:p>
            <a:r>
              <a:rPr lang="ro-RO" dirty="0" smtClean="0"/>
              <a:t>Funcția </a:t>
            </a:r>
            <a:r>
              <a:rPr lang="ro-RO" dirty="0" err="1" smtClean="0"/>
              <a:t>excretorie</a:t>
            </a:r>
            <a:endParaRPr lang="ro-RO" dirty="0" smtClean="0"/>
          </a:p>
          <a:p>
            <a:r>
              <a:rPr lang="ro-RO" dirty="0" smtClean="0"/>
              <a:t>Funcția hematopoietică</a:t>
            </a:r>
          </a:p>
          <a:p>
            <a:r>
              <a:rPr lang="ro-RO" dirty="0" smtClean="0"/>
              <a:t>Funcția de comunicare socio-sexuală</a:t>
            </a:r>
            <a:endParaRPr lang="ro-RO" dirty="0"/>
          </a:p>
        </p:txBody>
      </p:sp>
      <p:sp>
        <p:nvSpPr>
          <p:cNvPr id="11" name="Acoladă dreapta 10"/>
          <p:cNvSpPr/>
          <p:nvPr/>
        </p:nvSpPr>
        <p:spPr>
          <a:xfrm rot="5400000">
            <a:off x="3929058" y="1714488"/>
            <a:ext cx="571504" cy="6715173"/>
          </a:xfrm>
          <a:prstGeom prst="rightBrace">
            <a:avLst>
              <a:gd name="adj1" fmla="val 59241"/>
              <a:gd name="adj2" fmla="val 48662"/>
            </a:avLst>
          </a:prstGeom>
          <a:ln>
            <a:solidFill>
              <a:srgbClr val="A5002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CasetăText 11"/>
          <p:cNvSpPr txBox="1"/>
          <p:nvPr/>
        </p:nvSpPr>
        <p:spPr>
          <a:xfrm>
            <a:off x="928662" y="5500702"/>
            <a:ext cx="7286676" cy="707886"/>
          </a:xfrm>
          <a:prstGeom prst="rect">
            <a:avLst/>
          </a:prstGeom>
          <a:solidFill>
            <a:srgbClr val="FF9999"/>
          </a:solidFill>
          <a:ln>
            <a:solidFill>
              <a:srgbClr val="A5002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o-RO" sz="2000" b="1" dirty="0">
                <a:solidFill>
                  <a:schemeClr val="tx1"/>
                </a:solidFill>
              </a:rPr>
              <a:t>rol deosebit de important în homeostazia internă și adaptarea fiziologică a omului la mediul ambiant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u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3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Principiile alimentației pentru sănătatea și frumusețea pielii</a:t>
            </a:r>
            <a:endParaRPr lang="ro-RO" sz="3600" dirty="0"/>
          </a:p>
        </p:txBody>
      </p:sp>
      <p:sp>
        <p:nvSpPr>
          <p:cNvPr id="6" name="Substituent conținut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o-RO" sz="2400" dirty="0" smtClean="0"/>
              <a:t>                        </a:t>
            </a:r>
            <a:r>
              <a:rPr lang="ro-RO" sz="2400" b="1" dirty="0" smtClean="0">
                <a:solidFill>
                  <a:srgbClr val="A50021"/>
                </a:solidFill>
              </a:rPr>
              <a:t>” Ești ceea ce mănânci!” </a:t>
            </a:r>
          </a:p>
          <a:p>
            <a:pPr>
              <a:buNone/>
            </a:pPr>
            <a:endParaRPr lang="ro-RO" sz="2400" b="1" dirty="0">
              <a:solidFill>
                <a:srgbClr val="A50021"/>
              </a:solidFill>
            </a:endParaRPr>
          </a:p>
        </p:txBody>
      </p:sp>
      <p:graphicFrame>
        <p:nvGraphicFramePr>
          <p:cNvPr id="7" name="Nomogramă 6"/>
          <p:cNvGraphicFramePr/>
          <p:nvPr/>
        </p:nvGraphicFramePr>
        <p:xfrm>
          <a:off x="714348" y="2428868"/>
          <a:ext cx="4929222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Imagine 10" descr="PSD_Food_illustrations_3112_Basket_of_Fruit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6" y="2214554"/>
            <a:ext cx="3333748" cy="2085974"/>
          </a:xfrm>
          <a:prstGeom prst="rect">
            <a:avLst/>
          </a:prstGeom>
        </p:spPr>
      </p:pic>
      <p:pic>
        <p:nvPicPr>
          <p:cNvPr id="12" name="Imagine 11" descr="PSD_Food_illustrations_3190_pancakes_with_butte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0694" y="4429132"/>
            <a:ext cx="3333750" cy="2085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Principiile alimentației pentru sănătatea și frumusețea pielii</a:t>
            </a:r>
            <a:endParaRPr lang="ro-RO" sz="3600" dirty="0"/>
          </a:p>
        </p:txBody>
      </p:sp>
      <p:pic>
        <p:nvPicPr>
          <p:cNvPr id="4" name="Substituent conținut 3" descr="skin nutrit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17" y="2577299"/>
            <a:ext cx="2357446" cy="2357446"/>
          </a:xfrm>
        </p:spPr>
      </p:pic>
      <p:graphicFrame>
        <p:nvGraphicFramePr>
          <p:cNvPr id="10" name="Nomogramă 9"/>
          <p:cNvGraphicFramePr/>
          <p:nvPr/>
        </p:nvGraphicFramePr>
        <p:xfrm>
          <a:off x="500034" y="1500174"/>
          <a:ext cx="7786742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asetăText 10"/>
          <p:cNvSpPr txBox="1"/>
          <p:nvPr/>
        </p:nvSpPr>
        <p:spPr>
          <a:xfrm>
            <a:off x="285720" y="1571612"/>
            <a:ext cx="2071702" cy="1477328"/>
          </a:xfrm>
          <a:prstGeom prst="rect">
            <a:avLst/>
          </a:prstGeom>
          <a:solidFill>
            <a:srgbClr val="FF5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b="1" dirty="0" smtClean="0"/>
              <a:t>Deficite nutriționale </a:t>
            </a:r>
          </a:p>
          <a:p>
            <a:pPr algn="ctr"/>
            <a:r>
              <a:rPr lang="ro-RO" b="1" dirty="0" smtClean="0"/>
              <a:t>=</a:t>
            </a:r>
          </a:p>
          <a:p>
            <a:pPr algn="ctr"/>
            <a:r>
              <a:rPr lang="ro-RO" b="1" dirty="0" smtClean="0"/>
              <a:t>Probleme dermatologice</a:t>
            </a:r>
          </a:p>
        </p:txBody>
      </p:sp>
      <p:sp>
        <p:nvSpPr>
          <p:cNvPr id="12" name="CasetăText 11"/>
          <p:cNvSpPr txBox="1"/>
          <p:nvPr/>
        </p:nvSpPr>
        <p:spPr>
          <a:xfrm>
            <a:off x="6643702" y="1571612"/>
            <a:ext cx="2071702" cy="1477328"/>
          </a:xfrm>
          <a:prstGeom prst="rect">
            <a:avLst/>
          </a:prstGeom>
          <a:solidFill>
            <a:srgbClr val="FF5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b="1" dirty="0" smtClean="0"/>
              <a:t>Cercetările sunt la început</a:t>
            </a:r>
          </a:p>
          <a:p>
            <a:pPr algn="ctr"/>
            <a:r>
              <a:rPr lang="ro-RO" b="1" dirty="0" smtClean="0"/>
              <a:t>=</a:t>
            </a:r>
          </a:p>
          <a:p>
            <a:pPr algn="ctr"/>
            <a:r>
              <a:rPr lang="ro-RO" b="1" dirty="0" smtClean="0"/>
              <a:t>Domeniu nou al nutriției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 smtClean="0"/>
              <a:t>Nutrienții</a:t>
            </a:r>
            <a:r>
              <a:rPr lang="ro-RO" dirty="0" smtClean="0"/>
              <a:t> cheie</a:t>
            </a:r>
            <a:endParaRPr lang="ro-RO" dirty="0"/>
          </a:p>
        </p:txBody>
      </p:sp>
      <p:graphicFrame>
        <p:nvGraphicFramePr>
          <p:cNvPr id="6" name="Substituent conținut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 smtClean="0"/>
              <a:t>Nutrienții</a:t>
            </a:r>
            <a:r>
              <a:rPr lang="ro-RO" dirty="0" smtClean="0"/>
              <a:t> cheie</a:t>
            </a:r>
            <a:endParaRPr lang="ro-RO" dirty="0"/>
          </a:p>
        </p:txBody>
      </p:sp>
      <p:graphicFrame>
        <p:nvGraphicFramePr>
          <p:cNvPr id="4" name="Substituent conținut 3"/>
          <p:cNvGraphicFramePr>
            <a:graphicFrameLocks noGrp="1"/>
          </p:cNvGraphicFramePr>
          <p:nvPr>
            <p:ph idx="1"/>
          </p:nvPr>
        </p:nvGraphicFramePr>
        <p:xfrm>
          <a:off x="428596" y="1500174"/>
          <a:ext cx="8258204" cy="4911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 smtClean="0"/>
              <a:t>Nutrienții</a:t>
            </a:r>
            <a:r>
              <a:rPr lang="ro-RO" dirty="0" smtClean="0"/>
              <a:t> cheie</a:t>
            </a:r>
            <a:endParaRPr lang="ro-RO" dirty="0"/>
          </a:p>
        </p:txBody>
      </p:sp>
      <p:graphicFrame>
        <p:nvGraphicFramePr>
          <p:cNvPr id="5" name="Substituent conținut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 smtClean="0"/>
              <a:t>Nutrienții</a:t>
            </a:r>
            <a:r>
              <a:rPr lang="ro-RO" dirty="0" smtClean="0"/>
              <a:t> cheie</a:t>
            </a:r>
            <a:endParaRPr lang="ro-RO" dirty="0"/>
          </a:p>
        </p:txBody>
      </p:sp>
      <p:graphicFrame>
        <p:nvGraphicFramePr>
          <p:cNvPr id="4" name="Substituent conținut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Alimente recomandate</a:t>
            </a:r>
            <a:endParaRPr lang="ro-RO" dirty="0"/>
          </a:p>
        </p:txBody>
      </p:sp>
      <p:pic>
        <p:nvPicPr>
          <p:cNvPr id="4" name="Substituent conținut 3" descr="capsuni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720" y="1714488"/>
            <a:ext cx="2371725" cy="1924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Imagine 4" descr="citrus frui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4357694"/>
            <a:ext cx="2214578" cy="1843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Imagine 5" descr="rodi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6" y="1785926"/>
            <a:ext cx="2352675" cy="1943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Imagine 6" descr="afin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562" y="4572008"/>
            <a:ext cx="2581275" cy="1771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Explicaţie în oval 7"/>
          <p:cNvSpPr/>
          <p:nvPr/>
        </p:nvSpPr>
        <p:spPr>
          <a:xfrm>
            <a:off x="2500298" y="1500174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Vitamina C</a:t>
            </a:r>
          </a:p>
          <a:p>
            <a:pPr algn="ctr"/>
            <a:r>
              <a:rPr lang="ro-RO" dirty="0" smtClean="0"/>
              <a:t>2 căni /zi</a:t>
            </a:r>
          </a:p>
          <a:p>
            <a:pPr algn="ctr"/>
            <a:r>
              <a:rPr lang="ro-RO" dirty="0" smtClean="0"/>
              <a:t>Piele  fină</a:t>
            </a:r>
          </a:p>
        </p:txBody>
      </p:sp>
      <p:sp>
        <p:nvSpPr>
          <p:cNvPr id="9" name="Explicaţie în oval 8"/>
          <p:cNvSpPr/>
          <p:nvPr/>
        </p:nvSpPr>
        <p:spPr>
          <a:xfrm>
            <a:off x="6715140" y="1571612"/>
            <a:ext cx="2214578" cy="1214446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err="1" smtClean="0"/>
              <a:t>Antocianine</a:t>
            </a:r>
            <a:endParaRPr lang="ro-RO" dirty="0" smtClean="0"/>
          </a:p>
          <a:p>
            <a:pPr algn="ctr"/>
            <a:r>
              <a:rPr lang="ro-RO" dirty="0" smtClean="0"/>
              <a:t>Dilatațiile capilare</a:t>
            </a:r>
            <a:endParaRPr lang="ro-RO" dirty="0"/>
          </a:p>
        </p:txBody>
      </p:sp>
      <p:sp>
        <p:nvSpPr>
          <p:cNvPr id="10" name="Explicaţie în oval 9"/>
          <p:cNvSpPr/>
          <p:nvPr/>
        </p:nvSpPr>
        <p:spPr>
          <a:xfrm>
            <a:off x="2428860" y="4214818"/>
            <a:ext cx="2214578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 smtClean="0"/>
          </a:p>
          <a:p>
            <a:pPr algn="ctr"/>
            <a:r>
              <a:rPr lang="ro-RO" dirty="0" smtClean="0"/>
              <a:t>Vitamina C Beta-caroten</a:t>
            </a:r>
          </a:p>
          <a:p>
            <a:pPr algn="ctr"/>
            <a:r>
              <a:rPr lang="ro-RO" dirty="0" smtClean="0"/>
              <a:t>Luminozitate</a:t>
            </a:r>
          </a:p>
          <a:p>
            <a:pPr algn="ctr"/>
            <a:endParaRPr lang="ro-RO" dirty="0"/>
          </a:p>
        </p:txBody>
      </p:sp>
      <p:sp>
        <p:nvSpPr>
          <p:cNvPr id="11" name="Explicaţie în oval 10"/>
          <p:cNvSpPr/>
          <p:nvPr/>
        </p:nvSpPr>
        <p:spPr>
          <a:xfrm>
            <a:off x="6715140" y="4214818"/>
            <a:ext cx="2214578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Antioxidanți</a:t>
            </a:r>
          </a:p>
          <a:p>
            <a:pPr algn="ctr"/>
            <a:r>
              <a:rPr lang="ro-RO" dirty="0" smtClean="0"/>
              <a:t>Vitamine C și  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Alimente recomandate</a:t>
            </a:r>
            <a:endParaRPr lang="ro-RO" dirty="0"/>
          </a:p>
        </p:txBody>
      </p:sp>
      <p:pic>
        <p:nvPicPr>
          <p:cNvPr id="4" name="Substituent conținut 3" descr="aredei rosi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836952"/>
            <a:ext cx="2357454" cy="20206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Imagine 4" descr="brocoll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1924242"/>
            <a:ext cx="2428892" cy="18952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Imagine 5" descr="morcov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9" y="4584042"/>
            <a:ext cx="2286016" cy="18215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Imagine 6" descr="spana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686" y="4714884"/>
            <a:ext cx="2724150" cy="1819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Explicaţie în oval 8"/>
          <p:cNvSpPr/>
          <p:nvPr/>
        </p:nvSpPr>
        <p:spPr>
          <a:xfrm>
            <a:off x="6572264" y="1643050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Vitamina C</a:t>
            </a:r>
          </a:p>
          <a:p>
            <a:pPr algn="ctr"/>
            <a:r>
              <a:rPr lang="ro-RO" dirty="0" smtClean="0"/>
              <a:t>Vitamina K</a:t>
            </a:r>
          </a:p>
          <a:p>
            <a:pPr algn="ctr"/>
            <a:r>
              <a:rPr lang="ro-RO" dirty="0" err="1" smtClean="0"/>
              <a:t>carotenoizi</a:t>
            </a:r>
            <a:endParaRPr lang="ro-RO" dirty="0" smtClean="0"/>
          </a:p>
        </p:txBody>
      </p:sp>
      <p:sp>
        <p:nvSpPr>
          <p:cNvPr id="10" name="Explicaţie în oval 9"/>
          <p:cNvSpPr/>
          <p:nvPr/>
        </p:nvSpPr>
        <p:spPr>
          <a:xfrm>
            <a:off x="2428860" y="4214818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Beta-caroten</a:t>
            </a:r>
          </a:p>
        </p:txBody>
      </p:sp>
      <p:sp>
        <p:nvSpPr>
          <p:cNvPr id="11" name="Explicaţie în oval 10"/>
          <p:cNvSpPr/>
          <p:nvPr/>
        </p:nvSpPr>
        <p:spPr>
          <a:xfrm>
            <a:off x="6572264" y="4214818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Vitamina K</a:t>
            </a:r>
          </a:p>
          <a:p>
            <a:pPr algn="ctr"/>
            <a:r>
              <a:rPr lang="ro-RO" dirty="0" err="1" smtClean="0"/>
              <a:t>Carotenoizi</a:t>
            </a:r>
            <a:endParaRPr lang="ro-RO" dirty="0" smtClean="0"/>
          </a:p>
          <a:p>
            <a:pPr algn="ctr"/>
            <a:r>
              <a:rPr lang="ro-RO" dirty="0" smtClean="0"/>
              <a:t>Fier</a:t>
            </a:r>
          </a:p>
        </p:txBody>
      </p:sp>
      <p:sp>
        <p:nvSpPr>
          <p:cNvPr id="12" name="Explicaţie în oval 11"/>
          <p:cNvSpPr/>
          <p:nvPr/>
        </p:nvSpPr>
        <p:spPr>
          <a:xfrm>
            <a:off x="2500298" y="1500174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 smtClean="0"/>
          </a:p>
          <a:p>
            <a:pPr algn="ctr"/>
            <a:r>
              <a:rPr lang="ro-RO" dirty="0" smtClean="0"/>
              <a:t>Vitamina C</a:t>
            </a:r>
          </a:p>
          <a:p>
            <a:pPr algn="ctr"/>
            <a:r>
              <a:rPr lang="ro-RO" dirty="0" err="1" smtClean="0"/>
              <a:t>Carotenoizi</a:t>
            </a:r>
            <a:endParaRPr lang="ro-RO" dirty="0" smtClean="0"/>
          </a:p>
          <a:p>
            <a:pPr algn="ctr"/>
            <a:endParaRPr lang="ro-R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Alimente recomandate</a:t>
            </a:r>
            <a:endParaRPr lang="ro-RO" dirty="0"/>
          </a:p>
        </p:txBody>
      </p:sp>
      <p:pic>
        <p:nvPicPr>
          <p:cNvPr id="4" name="Substituent conținut 3" descr="cereale integra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071678"/>
            <a:ext cx="2752725" cy="1657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Imagine 4" descr="pu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4429132"/>
            <a:ext cx="2571768" cy="2047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Imagine 5" descr="sardine in sos toma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4643446"/>
            <a:ext cx="2619375" cy="18859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Imagine 6" descr="seminte de floarea-soarelu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38" y="2000240"/>
            <a:ext cx="2590800" cy="1762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Explicaţie în oval 7"/>
          <p:cNvSpPr/>
          <p:nvPr/>
        </p:nvSpPr>
        <p:spPr>
          <a:xfrm>
            <a:off x="2500298" y="3929066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Zn , Fe, Proteine</a:t>
            </a:r>
          </a:p>
        </p:txBody>
      </p:sp>
      <p:sp>
        <p:nvSpPr>
          <p:cNvPr id="9" name="Explicaţie în oval 8"/>
          <p:cNvSpPr/>
          <p:nvPr/>
        </p:nvSpPr>
        <p:spPr>
          <a:xfrm>
            <a:off x="6572264" y="3929066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Acizi grași esențiali</a:t>
            </a:r>
          </a:p>
          <a:p>
            <a:pPr algn="ctr"/>
            <a:r>
              <a:rPr lang="ro-RO" dirty="0" smtClean="0"/>
              <a:t>Efect </a:t>
            </a:r>
            <a:r>
              <a:rPr lang="ro-RO" dirty="0" err="1" smtClean="0"/>
              <a:t>antiaging</a:t>
            </a:r>
            <a:endParaRPr lang="ro-RO" dirty="0" smtClean="0"/>
          </a:p>
        </p:txBody>
      </p:sp>
      <p:sp>
        <p:nvSpPr>
          <p:cNvPr id="10" name="Explicaţie în oval 9"/>
          <p:cNvSpPr/>
          <p:nvPr/>
        </p:nvSpPr>
        <p:spPr>
          <a:xfrm>
            <a:off x="6572264" y="1643050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Acizi grași esențiali</a:t>
            </a:r>
          </a:p>
          <a:p>
            <a:pPr algn="ctr"/>
            <a:r>
              <a:rPr lang="ro-RO" dirty="0" smtClean="0"/>
              <a:t>Vitamina E</a:t>
            </a:r>
          </a:p>
        </p:txBody>
      </p:sp>
      <p:sp>
        <p:nvSpPr>
          <p:cNvPr id="11" name="Explicaţie în oval 10"/>
          <p:cNvSpPr/>
          <p:nvPr/>
        </p:nvSpPr>
        <p:spPr>
          <a:xfrm>
            <a:off x="2500298" y="1571612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 smtClean="0"/>
          </a:p>
          <a:p>
            <a:pPr algn="ctr"/>
            <a:r>
              <a:rPr lang="ro-RO" dirty="0" err="1" smtClean="0"/>
              <a:t>Micronutrienți</a:t>
            </a:r>
            <a:endParaRPr lang="ro-RO" dirty="0" smtClean="0"/>
          </a:p>
          <a:p>
            <a:pPr algn="ctr"/>
            <a:r>
              <a:rPr lang="ro-RO" dirty="0" smtClean="0"/>
              <a:t>Fibre</a:t>
            </a:r>
          </a:p>
          <a:p>
            <a:pPr algn="ctr"/>
            <a:r>
              <a:rPr lang="ro-RO" dirty="0" smtClean="0"/>
              <a:t>Glicemia</a:t>
            </a:r>
          </a:p>
          <a:p>
            <a:pPr algn="ctr"/>
            <a:endParaRPr lang="ro-RO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Alimente recomandate</a:t>
            </a:r>
            <a:endParaRPr lang="ro-RO" dirty="0"/>
          </a:p>
        </p:txBody>
      </p:sp>
      <p:pic>
        <p:nvPicPr>
          <p:cNvPr id="4" name="Substituent conținut 3" descr="dark chocolat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000240"/>
            <a:ext cx="2514600" cy="18192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Imagine 4" descr="ceai ver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1928802"/>
            <a:ext cx="2500330" cy="19907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Imagine 5" descr="ap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3929066"/>
            <a:ext cx="2714644" cy="27025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Explicaţie în oval 6"/>
          <p:cNvSpPr/>
          <p:nvPr/>
        </p:nvSpPr>
        <p:spPr>
          <a:xfrm>
            <a:off x="2643174" y="1428736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 smtClean="0"/>
          </a:p>
          <a:p>
            <a:pPr algn="ctr"/>
            <a:r>
              <a:rPr lang="ro-RO" dirty="0" err="1" smtClean="0"/>
              <a:t>Flavonoide</a:t>
            </a:r>
            <a:endParaRPr lang="ro-RO" dirty="0" smtClean="0"/>
          </a:p>
          <a:p>
            <a:pPr algn="ctr"/>
            <a:r>
              <a:rPr lang="ro-RO" dirty="0" smtClean="0"/>
              <a:t>Antioxidantă</a:t>
            </a:r>
          </a:p>
          <a:p>
            <a:pPr algn="ctr"/>
            <a:endParaRPr lang="ro-RO" dirty="0" smtClean="0"/>
          </a:p>
        </p:txBody>
      </p:sp>
      <p:sp>
        <p:nvSpPr>
          <p:cNvPr id="8" name="Explicaţie în oval 7"/>
          <p:cNvSpPr/>
          <p:nvPr/>
        </p:nvSpPr>
        <p:spPr>
          <a:xfrm>
            <a:off x="6572264" y="1500174"/>
            <a:ext cx="2286016" cy="1143008"/>
          </a:xfrm>
          <a:prstGeom prst="wedgeEllipseCallout">
            <a:avLst>
              <a:gd name="adj1" fmla="val -47014"/>
              <a:gd name="adj2" fmla="val 53549"/>
            </a:avLst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 smtClean="0"/>
          </a:p>
          <a:p>
            <a:pPr algn="ctr"/>
            <a:r>
              <a:rPr lang="ro-RO" dirty="0" smtClean="0"/>
              <a:t>Antioxidanți</a:t>
            </a:r>
          </a:p>
          <a:p>
            <a:pPr algn="ctr"/>
            <a:r>
              <a:rPr lang="ro-RO" dirty="0" err="1" smtClean="0"/>
              <a:t>Polienoli</a:t>
            </a:r>
            <a:endParaRPr lang="ro-RO" dirty="0" smtClean="0"/>
          </a:p>
          <a:p>
            <a:pPr algn="ctr"/>
            <a:endParaRPr lang="ro-RO" dirty="0" smtClean="0"/>
          </a:p>
        </p:txBody>
      </p:sp>
      <p:sp>
        <p:nvSpPr>
          <p:cNvPr id="9" name="CasetăText 8"/>
          <p:cNvSpPr txBox="1"/>
          <p:nvPr/>
        </p:nvSpPr>
        <p:spPr>
          <a:xfrm>
            <a:off x="571472" y="5000636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HIDRATARE       </a:t>
            </a:r>
            <a:endParaRPr lang="ro-RO" dirty="0"/>
          </a:p>
        </p:txBody>
      </p:sp>
      <p:sp>
        <p:nvSpPr>
          <p:cNvPr id="10" name="CasetăText 9"/>
          <p:cNvSpPr txBox="1"/>
          <p:nvPr/>
        </p:nvSpPr>
        <p:spPr>
          <a:xfrm>
            <a:off x="6429388" y="5000636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FRUMUSEȚE</a:t>
            </a:r>
            <a:endParaRPr lang="ro-RO" dirty="0"/>
          </a:p>
        </p:txBody>
      </p:sp>
      <p:sp>
        <p:nvSpPr>
          <p:cNvPr id="11" name="Săgeată la dreapta 10"/>
          <p:cNvSpPr/>
          <p:nvPr/>
        </p:nvSpPr>
        <p:spPr>
          <a:xfrm>
            <a:off x="2143108" y="5143512"/>
            <a:ext cx="714380" cy="142876"/>
          </a:xfrm>
          <a:prstGeom prst="rightArrow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Săgeată la dreapta 11"/>
          <p:cNvSpPr/>
          <p:nvPr/>
        </p:nvSpPr>
        <p:spPr>
          <a:xfrm>
            <a:off x="5643570" y="5143512"/>
            <a:ext cx="714380" cy="142876"/>
          </a:xfrm>
          <a:prstGeom prst="rightArrow">
            <a:avLst/>
          </a:prstGeom>
          <a:solidFill>
            <a:srgbClr val="FF9999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Rețete și meniuri</a:t>
            </a:r>
            <a:endParaRPr lang="ro-RO" dirty="0"/>
          </a:p>
        </p:txBody>
      </p:sp>
      <p:graphicFrame>
        <p:nvGraphicFramePr>
          <p:cNvPr id="8" name="Substituent conținut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896182"/>
              </p:ext>
            </p:extLst>
          </p:nvPr>
        </p:nvGraphicFramePr>
        <p:xfrm>
          <a:off x="457200" y="1600200"/>
          <a:ext cx="8229600" cy="463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400040">
                <a:tc>
                  <a:txBody>
                    <a:bodyPr/>
                    <a:lstStyle/>
                    <a:p>
                      <a:r>
                        <a:rPr lang="ro-RO" dirty="0" smtClean="0"/>
                        <a:t>Mic dejun</a:t>
                      </a:r>
                      <a:endParaRPr lang="ro-RO" dirty="0"/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Gustare</a:t>
                      </a:r>
                      <a:r>
                        <a:rPr lang="ro-RO" baseline="0" dirty="0" smtClean="0"/>
                        <a:t> 1</a:t>
                      </a:r>
                      <a:endParaRPr lang="ro-RO" dirty="0"/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Prânz</a:t>
                      </a:r>
                      <a:endParaRPr lang="ro-RO" dirty="0"/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Gustare 2</a:t>
                      </a:r>
                      <a:endParaRPr lang="ro-RO" dirty="0"/>
                    </a:p>
                  </a:txBody>
                  <a:tcP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Cină</a:t>
                      </a:r>
                    </a:p>
                  </a:txBody>
                  <a:tcPr>
                    <a:solidFill>
                      <a:srgbClr val="FF5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30 g cereale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200 </a:t>
                      </a:r>
                      <a:r>
                        <a:rPr lang="ro-RO" sz="1600" dirty="0" smtClean="0"/>
                        <a:t>ml lapte degresat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150 </a:t>
                      </a:r>
                      <a:r>
                        <a:rPr lang="ro-RO" sz="1600" dirty="0" smtClean="0"/>
                        <a:t>g căpșuni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Ceai</a:t>
                      </a:r>
                      <a:r>
                        <a:rPr lang="ro-RO" sz="1600" baseline="0" dirty="0" smtClean="0"/>
                        <a:t> verde cu lămâie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1 ling. miere de albine</a:t>
                      </a:r>
                      <a:endParaRPr lang="ro-RO" sz="1600" dirty="0" smtClean="0"/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o-RO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</a:t>
                      </a:r>
                      <a:r>
                        <a:rPr lang="ro-RO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 afine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o-RO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 g ciocolată neagră 70% cacao</a:t>
                      </a:r>
                    </a:p>
                    <a:p>
                      <a:endParaRPr lang="ro-RO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600" dirty="0" err="1" smtClean="0"/>
                        <a:t>Sandwich</a:t>
                      </a:r>
                      <a:r>
                        <a:rPr lang="ro-RO" sz="1600" dirty="0" smtClean="0"/>
                        <a:t> cu pui la grătar: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150 g piept pui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2</a:t>
                      </a:r>
                      <a:r>
                        <a:rPr lang="ro-RO" sz="1600" baseline="0" dirty="0" smtClean="0"/>
                        <a:t> felii pâine integrală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4 </a:t>
                      </a:r>
                      <a:r>
                        <a:rPr lang="ro-RO" sz="1600" baseline="0" dirty="0" err="1" smtClean="0"/>
                        <a:t>fellii</a:t>
                      </a:r>
                      <a:r>
                        <a:rPr lang="ro-RO" sz="1600" baseline="0" dirty="0" smtClean="0"/>
                        <a:t> de roșii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4 frunze de salată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1 ling. </a:t>
                      </a:r>
                      <a:r>
                        <a:rPr lang="ro-RO" sz="1600" baseline="0" dirty="0" err="1" smtClean="0"/>
                        <a:t>ulie</a:t>
                      </a:r>
                      <a:r>
                        <a:rPr lang="ro-RO" sz="1600" baseline="0" dirty="0" smtClean="0"/>
                        <a:t> măsline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1 ling. muștar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Condimente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o-RO" sz="1600" baseline="0" dirty="0" smtClean="0"/>
                        <a:t>1 pahar suc de portocale</a:t>
                      </a:r>
                      <a:endParaRPr lang="ro-RO" sz="16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o-RO" sz="16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20 de migdale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o </a:t>
                      </a:r>
                      <a:r>
                        <a:rPr lang="ro-RO" sz="1600" dirty="0" smtClean="0"/>
                        <a:t>cafea </a:t>
                      </a:r>
                      <a:r>
                        <a:rPr lang="ro-RO" sz="1600" dirty="0" smtClean="0"/>
                        <a:t>neagra/ceai</a:t>
                      </a:r>
                      <a:r>
                        <a:rPr lang="ro-RO" sz="1600" baseline="0" dirty="0" smtClean="0"/>
                        <a:t> </a:t>
                      </a:r>
                      <a:r>
                        <a:rPr lang="ro-RO" sz="1600" baseline="0" dirty="0" smtClean="0"/>
                        <a:t>verde</a:t>
                      </a:r>
                      <a:endParaRPr lang="ro-RO" sz="16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ro-RO" sz="1600" dirty="0" smtClean="0"/>
                        <a:t>Somon la cuptor</a:t>
                      </a:r>
                      <a:r>
                        <a:rPr lang="ro-RO" sz="1600" baseline="0" dirty="0" smtClean="0"/>
                        <a:t> cu salată de spanac: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150 g somon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2 căni spanac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dirty="0" smtClean="0"/>
                        <a:t>½</a:t>
                      </a:r>
                      <a:r>
                        <a:rPr lang="ro-RO" sz="1600" baseline="0" dirty="0" smtClean="0"/>
                        <a:t> cană ardei roșu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½ cană roșii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½ cană broccoli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1 ling. ulei măsline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1 ling. suc lămâie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1600" baseline="0" dirty="0" smtClean="0"/>
                        <a:t>Sare, piper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o-RO" sz="1600" baseline="0" dirty="0" smtClean="0"/>
                        <a:t>Un pahar vin roșu</a:t>
                      </a:r>
                      <a:endParaRPr lang="ro-RO" sz="16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Rețete și meniuri</a:t>
            </a:r>
            <a:endParaRPr lang="ro-RO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err="1" smtClean="0"/>
              <a:t>Nutricosmeticele</a:t>
            </a:r>
            <a:r>
              <a:rPr lang="ro-RO" dirty="0" smtClean="0"/>
              <a:t> din bucătărie</a:t>
            </a:r>
          </a:p>
          <a:p>
            <a:pPr marL="514350" indent="-514350">
              <a:buFont typeface="+mj-lt"/>
              <a:buAutoNum type="arabicPeriod"/>
            </a:pPr>
            <a:r>
              <a:rPr lang="ro-RO" sz="2800" b="1" dirty="0" smtClean="0"/>
              <a:t>Apă tonică cu ceai verde</a:t>
            </a:r>
          </a:p>
          <a:p>
            <a:pPr marL="514350" indent="-514350">
              <a:buFontTx/>
              <a:buChar char="-"/>
            </a:pPr>
            <a:r>
              <a:rPr lang="ro-RO" sz="2400" dirty="0" smtClean="0"/>
              <a:t>Revitalizantă, revigorantă, </a:t>
            </a:r>
            <a:r>
              <a:rPr lang="ro-RO" sz="2400" dirty="0" err="1" smtClean="0"/>
              <a:t>antiaging</a:t>
            </a:r>
            <a:r>
              <a:rPr lang="ro-RO" sz="2400" dirty="0" smtClean="0"/>
              <a:t>;</a:t>
            </a:r>
          </a:p>
          <a:p>
            <a:pPr marL="514350" indent="-514350">
              <a:buFontTx/>
              <a:buChar char="-"/>
            </a:pPr>
            <a:r>
              <a:rPr lang="ro-RO" sz="2400" dirty="0" smtClean="0"/>
              <a:t>Infuzie de ceai verde cu apă pură </a:t>
            </a:r>
          </a:p>
          <a:p>
            <a:pPr marL="514350" indent="-514350">
              <a:buNone/>
            </a:pPr>
            <a:r>
              <a:rPr lang="ro-RO" sz="2800" b="1" dirty="0" smtClean="0"/>
              <a:t>2. Mască de corp nutritivă pentru iarnă</a:t>
            </a:r>
          </a:p>
          <a:p>
            <a:pPr marL="514350" indent="-514350">
              <a:buNone/>
            </a:pPr>
            <a:r>
              <a:rPr lang="ro-RO" sz="2400" dirty="0" smtClean="0"/>
              <a:t>-1 cană iaurt+ 1 cană ulei germeni de grâu + 1 ling. ulei de migdale + 1 ling. miere;</a:t>
            </a:r>
          </a:p>
          <a:p>
            <a:pPr marL="514350" indent="-514350">
              <a:buNone/>
            </a:pPr>
            <a:r>
              <a:rPr lang="ro-RO" sz="2400" dirty="0" smtClean="0"/>
              <a:t>- hrănește pielea în profunzime</a:t>
            </a:r>
          </a:p>
          <a:p>
            <a:pPr marL="514350" indent="-514350">
              <a:buFontTx/>
              <a:buChar char="-"/>
            </a:pPr>
            <a:endParaRPr lang="ro-RO" sz="2400" dirty="0" smtClean="0"/>
          </a:p>
        </p:txBody>
      </p:sp>
      <p:pic>
        <p:nvPicPr>
          <p:cNvPr id="4" name="Imagine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330" y="1643050"/>
            <a:ext cx="1727146" cy="2081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ine 5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892" y="4572008"/>
            <a:ext cx="1714500" cy="1943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Rețete și meniuri</a:t>
            </a:r>
            <a:endParaRPr lang="ro-RO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o-RO" sz="2800" b="1" dirty="0" smtClean="0"/>
              <a:t>3. Mască cu căpșuni </a:t>
            </a:r>
          </a:p>
          <a:p>
            <a:pPr marL="514350" indent="-514350">
              <a:buFontTx/>
              <a:buChar char="-"/>
            </a:pPr>
            <a:r>
              <a:rPr lang="ro-RO" sz="2400" dirty="0" smtClean="0"/>
              <a:t>pt. acnee, ten gras, reconfortantă;</a:t>
            </a:r>
          </a:p>
          <a:p>
            <a:pPr marL="514350" indent="-514350">
              <a:buFontTx/>
              <a:buChar char="-"/>
            </a:pPr>
            <a:r>
              <a:rPr lang="ro-RO" sz="2400" dirty="0" smtClean="0"/>
              <a:t>½ cană căpșuni + 1 albuș de ou </a:t>
            </a:r>
          </a:p>
          <a:p>
            <a:pPr marL="514350" indent="-514350">
              <a:buNone/>
            </a:pPr>
            <a:r>
              <a:rPr lang="ro-RO" sz="2400" dirty="0" smtClean="0"/>
              <a:t>       + 2 ling. miere</a:t>
            </a:r>
          </a:p>
          <a:p>
            <a:pPr marL="514350" indent="-514350">
              <a:buNone/>
            </a:pPr>
            <a:endParaRPr lang="ro-RO" sz="2400" dirty="0" smtClean="0"/>
          </a:p>
          <a:p>
            <a:pPr marL="514350" indent="-514350">
              <a:buNone/>
            </a:pPr>
            <a:r>
              <a:rPr lang="ro-RO" sz="2800" b="1" dirty="0" smtClean="0"/>
              <a:t>4. Mască cu avocado și banane</a:t>
            </a:r>
          </a:p>
          <a:p>
            <a:pPr marL="514350" indent="-514350">
              <a:buFontTx/>
              <a:buChar char="-"/>
            </a:pPr>
            <a:r>
              <a:rPr lang="ro-RO" sz="2400" dirty="0" err="1" smtClean="0"/>
              <a:t>rehidratează</a:t>
            </a:r>
            <a:r>
              <a:rPr lang="ro-RO" sz="2400" dirty="0" smtClean="0"/>
              <a:t> și hrănește pielea uscată</a:t>
            </a:r>
          </a:p>
          <a:p>
            <a:pPr marL="514350" indent="-514350">
              <a:buFontTx/>
              <a:buChar char="-"/>
            </a:pPr>
            <a:r>
              <a:rPr lang="ro-RO" sz="2400" dirty="0" smtClean="0"/>
              <a:t>½ avocado + ½ banană </a:t>
            </a:r>
            <a:endParaRPr lang="ro-RO" sz="2400" dirty="0"/>
          </a:p>
        </p:txBody>
      </p:sp>
      <p:pic>
        <p:nvPicPr>
          <p:cNvPr id="4" name="Imagine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950" y="1500174"/>
            <a:ext cx="2238375" cy="2047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ine 4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3929066"/>
            <a:ext cx="1800225" cy="2533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u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400" b="1" dirty="0" err="1" smtClean="0"/>
              <a:t>Anyway</a:t>
            </a:r>
            <a:r>
              <a:rPr lang="ro-RO" sz="2400" b="1" dirty="0" smtClean="0"/>
              <a:t>…</a:t>
            </a:r>
            <a:r>
              <a:rPr lang="ro-RO" sz="2400" b="1" dirty="0" err="1" smtClean="0"/>
              <a:t>the</a:t>
            </a:r>
            <a:r>
              <a:rPr lang="ro-RO" sz="2400" b="1" dirty="0" smtClean="0"/>
              <a:t> </a:t>
            </a:r>
            <a:r>
              <a:rPr lang="ro-RO" sz="2400" b="1" dirty="0" err="1" smtClean="0"/>
              <a:t>beuty</a:t>
            </a:r>
            <a:r>
              <a:rPr lang="ro-RO" sz="2400" b="1" dirty="0" smtClean="0"/>
              <a:t> </a:t>
            </a:r>
            <a:r>
              <a:rPr lang="ro-RO" sz="2400" b="1" dirty="0" err="1" smtClean="0"/>
              <a:t>is</a:t>
            </a:r>
            <a:r>
              <a:rPr lang="ro-RO" sz="2400" b="1" dirty="0" smtClean="0"/>
              <a:t> </a:t>
            </a:r>
            <a:r>
              <a:rPr lang="ro-RO" sz="2400" b="1" dirty="0" err="1" smtClean="0"/>
              <a:t>inside</a:t>
            </a:r>
            <a:r>
              <a:rPr lang="ro-RO" sz="2400" b="1" dirty="0" smtClean="0"/>
              <a:t> </a:t>
            </a:r>
            <a:r>
              <a:rPr lang="ro-RO" sz="2400" b="1" dirty="0" err="1" smtClean="0"/>
              <a:t>you</a:t>
            </a:r>
            <a:r>
              <a:rPr lang="ro-RO" sz="2400" b="1" dirty="0" smtClean="0"/>
              <a:t>!</a:t>
            </a:r>
            <a:endParaRPr lang="ro-RO" sz="2400" b="1" dirty="0"/>
          </a:p>
        </p:txBody>
      </p:sp>
      <p:pic>
        <p:nvPicPr>
          <p:cNvPr id="7" name="Substituent conținut 6" descr="547864_10150164332434950_1591059519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142984"/>
            <a:ext cx="4714908" cy="471490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1517</TotalTime>
  <Words>924</Words>
  <Application>Microsoft Office PowerPoint</Application>
  <PresentationFormat>On-screen Show (4:3)</PresentationFormat>
  <Paragraphs>226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Diseño predeterminado</vt:lpstr>
      <vt:lpstr>Nutriția optimă pentru o piele frumoasă și sănătoasă</vt:lpstr>
      <vt:lpstr>Cuprins</vt:lpstr>
      <vt:lpstr>Ce înseamnă frumusețea?</vt:lpstr>
      <vt:lpstr>Ce înseamnă frumusețea?</vt:lpstr>
      <vt:lpstr>Anatomia și funcțiile pielii</vt:lpstr>
      <vt:lpstr>Anatomia și funcțiile pielii</vt:lpstr>
      <vt:lpstr>Principiile alimentației pentru sănătatea și frumusețea pielii</vt:lpstr>
      <vt:lpstr>Principiile alimentației pentru sănătatea și frumusețea pielii</vt:lpstr>
      <vt:lpstr>Nutrienții cheie</vt:lpstr>
      <vt:lpstr>Nutrienții cheie</vt:lpstr>
      <vt:lpstr>Nutrienții cheie</vt:lpstr>
      <vt:lpstr>Nutrienții cheie</vt:lpstr>
      <vt:lpstr>Alimente recomandate</vt:lpstr>
      <vt:lpstr>Alimente recomandate</vt:lpstr>
      <vt:lpstr>Alimente recomandate</vt:lpstr>
      <vt:lpstr>Alimente recomandate</vt:lpstr>
      <vt:lpstr>Rețete și meniuri</vt:lpstr>
      <vt:lpstr>Rețete și meniuri</vt:lpstr>
      <vt:lpstr>Rețete și meniuri</vt:lpstr>
      <vt:lpstr>Anyway…the beuty is inside you!</vt:lpstr>
    </vt:vector>
  </TitlesOfParts>
  <Company>Siracusa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Mariajose</dc:creator>
  <cp:lastModifiedBy>nelu</cp:lastModifiedBy>
  <cp:revision>97</cp:revision>
  <dcterms:created xsi:type="dcterms:W3CDTF">2009-03-01T01:28:01Z</dcterms:created>
  <dcterms:modified xsi:type="dcterms:W3CDTF">2015-03-29T06:33:12Z</dcterms:modified>
</cp:coreProperties>
</file>